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</p:sldIdLst>
  <p:sldSz cy="5143500" cx="9144000"/>
  <p:notesSz cx="6858000" cy="9144000"/>
  <p:embeddedFontLst>
    <p:embeddedFont>
      <p:font typeface="Roboto"/>
      <p:regular r:id="rId37"/>
      <p:bold r:id="rId38"/>
      <p:italic r:id="rId39"/>
      <p:boldItalic r:id="rId40"/>
    </p:embeddedFont>
    <p:embeddedFont>
      <p:font typeface="Maven Pro SemiBold"/>
      <p:regular r:id="rId41"/>
      <p:bold r:id="rId42"/>
    </p:embeddedFont>
    <p:embeddedFont>
      <p:font typeface="Maven Pro"/>
      <p:regular r:id="rId43"/>
      <p:bold r:id="rId44"/>
    </p:embeddedFont>
    <p:embeddedFont>
      <p:font typeface="PT Sans"/>
      <p:regular r:id="rId45"/>
      <p:bold r:id="rId46"/>
      <p:italic r:id="rId47"/>
      <p:boldItalic r:id="rId4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boldItalic.fntdata"/><Relationship Id="rId20" Type="http://schemas.openxmlformats.org/officeDocument/2006/relationships/slide" Target="slides/slide16.xml"/><Relationship Id="rId42" Type="http://schemas.openxmlformats.org/officeDocument/2006/relationships/font" Target="fonts/MavenProSemiBold-bold.fntdata"/><Relationship Id="rId41" Type="http://schemas.openxmlformats.org/officeDocument/2006/relationships/font" Target="fonts/MavenProSemiBold-regular.fntdata"/><Relationship Id="rId22" Type="http://schemas.openxmlformats.org/officeDocument/2006/relationships/slide" Target="slides/slide18.xml"/><Relationship Id="rId44" Type="http://schemas.openxmlformats.org/officeDocument/2006/relationships/font" Target="fonts/MavenPro-bold.fntdata"/><Relationship Id="rId21" Type="http://schemas.openxmlformats.org/officeDocument/2006/relationships/slide" Target="slides/slide17.xml"/><Relationship Id="rId43" Type="http://schemas.openxmlformats.org/officeDocument/2006/relationships/font" Target="fonts/MavenPro-regular.fntdata"/><Relationship Id="rId24" Type="http://schemas.openxmlformats.org/officeDocument/2006/relationships/slide" Target="slides/slide20.xml"/><Relationship Id="rId46" Type="http://schemas.openxmlformats.org/officeDocument/2006/relationships/font" Target="fonts/PTSans-bold.fntdata"/><Relationship Id="rId23" Type="http://schemas.openxmlformats.org/officeDocument/2006/relationships/slide" Target="slides/slide19.xml"/><Relationship Id="rId45" Type="http://schemas.openxmlformats.org/officeDocument/2006/relationships/font" Target="fonts/PTSans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48" Type="http://schemas.openxmlformats.org/officeDocument/2006/relationships/font" Target="fonts/PTSans-boldItalic.fntdata"/><Relationship Id="rId25" Type="http://schemas.openxmlformats.org/officeDocument/2006/relationships/slide" Target="slides/slide21.xml"/><Relationship Id="rId47" Type="http://schemas.openxmlformats.org/officeDocument/2006/relationships/font" Target="fonts/PTSans-italic.fntdata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slide" Target="slides/slide31.xml"/><Relationship Id="rId12" Type="http://schemas.openxmlformats.org/officeDocument/2006/relationships/slide" Target="slides/slide8.xml"/><Relationship Id="rId34" Type="http://schemas.openxmlformats.org/officeDocument/2006/relationships/slide" Target="slides/slide30.xml"/><Relationship Id="rId15" Type="http://schemas.openxmlformats.org/officeDocument/2006/relationships/slide" Target="slides/slide11.xml"/><Relationship Id="rId37" Type="http://schemas.openxmlformats.org/officeDocument/2006/relationships/font" Target="fonts/Roboto-regular.fntdata"/><Relationship Id="rId14" Type="http://schemas.openxmlformats.org/officeDocument/2006/relationships/slide" Target="slides/slide10.xml"/><Relationship Id="rId36" Type="http://schemas.openxmlformats.org/officeDocument/2006/relationships/slide" Target="slides/slide32.xml"/><Relationship Id="rId17" Type="http://schemas.openxmlformats.org/officeDocument/2006/relationships/slide" Target="slides/slide13.xml"/><Relationship Id="rId39" Type="http://schemas.openxmlformats.org/officeDocument/2006/relationships/font" Target="fonts/Roboto-italic.fntdata"/><Relationship Id="rId16" Type="http://schemas.openxmlformats.org/officeDocument/2006/relationships/slide" Target="slides/slide12.xml"/><Relationship Id="rId38" Type="http://schemas.openxmlformats.org/officeDocument/2006/relationships/font" Target="fonts/Roboto-bold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4dfce81f19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4dfce81f19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1ff78814d57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1ff78814d57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Eric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1ff78814d57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1ff78814d57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Eric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1ff78814d57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1ff78814d57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Eric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1ff78814d57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1ff78814d57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1ff78814d57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1ff78814d57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Jubayer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1ff7f1492ba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1ff7f1492ba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Jubayer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1ff78814d57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1ff78814d57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54dda1946d_6_3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54dda1946d_6_3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Emmy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Total Model Data</a:t>
            </a:r>
            <a:r>
              <a:rPr lang="en"/>
              <a:t>: 3894 Samples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Original Train and Test Split</a:t>
            </a:r>
            <a:r>
              <a:rPr lang="en"/>
              <a:t>: 3115 train samples, 779 test samples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Actual Train and Validation Split</a:t>
            </a:r>
            <a:r>
              <a:rPr lang="en"/>
              <a:t>: 2180 train samples, 935 samples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1ff78814d57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1ff78814d57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Emmy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1ff78814d57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1ff78814d57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Jubayer/Emmy?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d431007ba2_0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d431007ba2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1ff78814d57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1ff78814d57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Eric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1ff78814d57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1ff78814d57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Eric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1ff78814d57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1ff78814d57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1ff78814d57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1ff78814d57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Emmy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1ff789b3cf8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1ff789b3cf8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Emmy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1ff78814d57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1ff78814d57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Jubayer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1ff7f1492b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1ff7f1492b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Jubayer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1ff7f1492ba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1ff7f1492ba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Jubayer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1ff7f1492ba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1ff7f1492ba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Jubayer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1ff7f1492ba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1ff7f1492ba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Jubayer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54dda1946d_6_3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54dda1946d_6_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1ff7f1492ba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1ff7f1492ba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Jubayer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1ff7f1492ba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1ff7f1492ba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Jubayer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1ff78814d57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1ff78814d57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84d99d1a72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184d99d1a72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Eric/Jubayer?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1ff78814d57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1ff78814d57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Eric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54dda1946d_4_27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54dda1946d_4_27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ff789b3cf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1ff789b3cf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Emmy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1ff78814d57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1ff78814d57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1ff78814d57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1ff78814d57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Emmy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bit.ly/3A1uf1Q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Relationship Id="rId5" Type="http://schemas.openxmlformats.org/officeDocument/2006/relationships/image" Target="../media/image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6067917" y="-1755971"/>
            <a:ext cx="4590925" cy="459092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/>
          <p:nvPr>
            <p:ph type="ctrTitle"/>
          </p:nvPr>
        </p:nvSpPr>
        <p:spPr>
          <a:xfrm>
            <a:off x="713225" y="1179613"/>
            <a:ext cx="6350100" cy="144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713225" y="3550188"/>
            <a:ext cx="6350100" cy="41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2" name="Google Shape;12;p2"/>
          <p:cNvSpPr txBox="1"/>
          <p:nvPr>
            <p:ph idx="2" type="ctrTitle"/>
          </p:nvPr>
        </p:nvSpPr>
        <p:spPr>
          <a:xfrm>
            <a:off x="713225" y="2628313"/>
            <a:ext cx="6350100" cy="573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grpSp>
        <p:nvGrpSpPr>
          <p:cNvPr id="13" name="Google Shape;13;p2"/>
          <p:cNvGrpSpPr/>
          <p:nvPr/>
        </p:nvGrpSpPr>
        <p:grpSpPr>
          <a:xfrm>
            <a:off x="177775" y="177775"/>
            <a:ext cx="8788500" cy="4787900"/>
            <a:chOff x="177775" y="177775"/>
            <a:chExt cx="8788500" cy="4787900"/>
          </a:xfrm>
        </p:grpSpPr>
        <p:sp>
          <p:nvSpPr>
            <p:cNvPr id="14" name="Google Shape;14;p2"/>
            <p:cNvSpPr/>
            <p:nvPr/>
          </p:nvSpPr>
          <p:spPr>
            <a:xfrm>
              <a:off x="8782375" y="4781775"/>
              <a:ext cx="183900" cy="1839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 rot="10800000">
              <a:off x="589650" y="269700"/>
              <a:ext cx="8279060" cy="4280673"/>
            </a:xfrm>
            <a:custGeom>
              <a:rect b="b" l="l" r="r" t="t"/>
              <a:pathLst>
                <a:path extrusionOk="0" h="6560418" w="12175088">
                  <a:moveTo>
                    <a:pt x="12175089" y="6560419"/>
                  </a:moveTo>
                  <a:lnTo>
                    <a:pt x="0" y="6560419"/>
                  </a:lnTo>
                  <a:lnTo>
                    <a:pt x="0" y="0"/>
                  </a:ln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177775" y="177775"/>
              <a:ext cx="183900" cy="1839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69700" y="589650"/>
              <a:ext cx="8279060" cy="4280673"/>
            </a:xfrm>
            <a:custGeom>
              <a:rect b="b" l="l" r="r" t="t"/>
              <a:pathLst>
                <a:path extrusionOk="0" h="6560418" w="12175088">
                  <a:moveTo>
                    <a:pt x="12175089" y="6560419"/>
                  </a:moveTo>
                  <a:lnTo>
                    <a:pt x="0" y="6560419"/>
                  </a:lnTo>
                  <a:lnTo>
                    <a:pt x="0" y="0"/>
                  </a:ln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1"/>
          <p:cNvSpPr txBox="1"/>
          <p:nvPr>
            <p:ph hasCustomPrompt="1" type="title"/>
          </p:nvPr>
        </p:nvSpPr>
        <p:spPr>
          <a:xfrm>
            <a:off x="713225" y="1840200"/>
            <a:ext cx="5603400" cy="1005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96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85" name="Google Shape;85;p11"/>
          <p:cNvSpPr txBox="1"/>
          <p:nvPr>
            <p:ph idx="1" type="subTitle"/>
          </p:nvPr>
        </p:nvSpPr>
        <p:spPr>
          <a:xfrm>
            <a:off x="713225" y="2846100"/>
            <a:ext cx="5603400" cy="457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pic>
        <p:nvPicPr>
          <p:cNvPr id="86" name="Google Shape;86;p11"/>
          <p:cNvPicPr preferRelativeResize="0"/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5899167" y="-1448696"/>
            <a:ext cx="4590925" cy="45909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7" name="Google Shape;87;p11"/>
          <p:cNvGrpSpPr/>
          <p:nvPr/>
        </p:nvGrpSpPr>
        <p:grpSpPr>
          <a:xfrm>
            <a:off x="177775" y="177775"/>
            <a:ext cx="8788500" cy="4787900"/>
            <a:chOff x="177775" y="177775"/>
            <a:chExt cx="8788500" cy="4787900"/>
          </a:xfrm>
        </p:grpSpPr>
        <p:sp>
          <p:nvSpPr>
            <p:cNvPr id="88" name="Google Shape;88;p11"/>
            <p:cNvSpPr/>
            <p:nvPr/>
          </p:nvSpPr>
          <p:spPr>
            <a:xfrm rot="10800000">
              <a:off x="589650" y="269700"/>
              <a:ext cx="8279060" cy="4280673"/>
            </a:xfrm>
            <a:custGeom>
              <a:rect b="b" l="l" r="r" t="t"/>
              <a:pathLst>
                <a:path extrusionOk="0" h="6560418" w="12175088">
                  <a:moveTo>
                    <a:pt x="12175089" y="6560419"/>
                  </a:moveTo>
                  <a:lnTo>
                    <a:pt x="0" y="6560419"/>
                  </a:lnTo>
                  <a:lnTo>
                    <a:pt x="0" y="0"/>
                  </a:ln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" name="Google Shape;89;p11"/>
            <p:cNvSpPr/>
            <p:nvPr/>
          </p:nvSpPr>
          <p:spPr>
            <a:xfrm>
              <a:off x="177775" y="177775"/>
              <a:ext cx="183900" cy="1839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0" name="Google Shape;90;p11"/>
            <p:cNvSpPr/>
            <p:nvPr/>
          </p:nvSpPr>
          <p:spPr>
            <a:xfrm>
              <a:off x="269700" y="589650"/>
              <a:ext cx="8279060" cy="4280673"/>
            </a:xfrm>
            <a:custGeom>
              <a:rect b="b" l="l" r="r" t="t"/>
              <a:pathLst>
                <a:path extrusionOk="0" h="6560418" w="12175088">
                  <a:moveTo>
                    <a:pt x="12175089" y="6560419"/>
                  </a:moveTo>
                  <a:lnTo>
                    <a:pt x="0" y="6560419"/>
                  </a:lnTo>
                  <a:lnTo>
                    <a:pt x="0" y="0"/>
                  </a:ln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Google Shape;91;p11"/>
            <p:cNvSpPr/>
            <p:nvPr/>
          </p:nvSpPr>
          <p:spPr>
            <a:xfrm>
              <a:off x="8782375" y="4781775"/>
              <a:ext cx="183900" cy="1839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3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5" name="Google Shape;95;p13"/>
          <p:cNvSpPr txBox="1"/>
          <p:nvPr>
            <p:ph hasCustomPrompt="1" idx="2" type="title"/>
          </p:nvPr>
        </p:nvSpPr>
        <p:spPr>
          <a:xfrm>
            <a:off x="719975" y="1602403"/>
            <a:ext cx="8031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Maven Pro SemiBold"/>
              <a:buNone/>
              <a:defRPr b="0" sz="3000">
                <a:latin typeface="Maven Pro SemiBold"/>
                <a:ea typeface="Maven Pro SemiBold"/>
                <a:cs typeface="Maven Pro SemiBold"/>
                <a:sym typeface="Maven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Maven Pro SemiBold"/>
              <a:buNone/>
              <a:defRPr b="0" sz="3000">
                <a:latin typeface="Maven Pro SemiBold"/>
                <a:ea typeface="Maven Pro SemiBold"/>
                <a:cs typeface="Maven Pro SemiBold"/>
                <a:sym typeface="Maven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Maven Pro SemiBold"/>
              <a:buNone/>
              <a:defRPr b="0" sz="3000">
                <a:latin typeface="Maven Pro SemiBold"/>
                <a:ea typeface="Maven Pro SemiBold"/>
                <a:cs typeface="Maven Pro SemiBold"/>
                <a:sym typeface="Maven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Maven Pro SemiBold"/>
              <a:buNone/>
              <a:defRPr b="0" sz="3000">
                <a:latin typeface="Maven Pro SemiBold"/>
                <a:ea typeface="Maven Pro SemiBold"/>
                <a:cs typeface="Maven Pro SemiBold"/>
                <a:sym typeface="Maven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Maven Pro SemiBold"/>
              <a:buNone/>
              <a:defRPr b="0" sz="3000">
                <a:latin typeface="Maven Pro SemiBold"/>
                <a:ea typeface="Maven Pro SemiBold"/>
                <a:cs typeface="Maven Pro SemiBold"/>
                <a:sym typeface="Maven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Maven Pro SemiBold"/>
              <a:buNone/>
              <a:defRPr b="0" sz="3000">
                <a:latin typeface="Maven Pro SemiBold"/>
                <a:ea typeface="Maven Pro SemiBold"/>
                <a:cs typeface="Maven Pro SemiBold"/>
                <a:sym typeface="Maven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Maven Pro SemiBold"/>
              <a:buNone/>
              <a:defRPr b="0" sz="3000">
                <a:latin typeface="Maven Pro SemiBold"/>
                <a:ea typeface="Maven Pro SemiBold"/>
                <a:cs typeface="Maven Pro SemiBold"/>
                <a:sym typeface="Maven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Maven Pro SemiBold"/>
              <a:buNone/>
              <a:defRPr b="0" sz="3000">
                <a:latin typeface="Maven Pro SemiBold"/>
                <a:ea typeface="Maven Pro SemiBold"/>
                <a:cs typeface="Maven Pro SemiBold"/>
                <a:sym typeface="Maven Pro SemiBold"/>
              </a:defRPr>
            </a:lvl9pPr>
          </a:lstStyle>
          <a:p>
            <a:r>
              <a:t>xx%</a:t>
            </a:r>
          </a:p>
        </p:txBody>
      </p:sp>
      <p:sp>
        <p:nvSpPr>
          <p:cNvPr id="96" name="Google Shape;96;p13"/>
          <p:cNvSpPr txBox="1"/>
          <p:nvPr>
            <p:ph hasCustomPrompt="1" idx="3" type="title"/>
          </p:nvPr>
        </p:nvSpPr>
        <p:spPr>
          <a:xfrm>
            <a:off x="4650600" y="1602394"/>
            <a:ext cx="8031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Maven Pro SemiBold"/>
              <a:buNone/>
              <a:defRPr b="0" sz="3000">
                <a:latin typeface="Maven Pro SemiBold"/>
                <a:ea typeface="Maven Pro SemiBold"/>
                <a:cs typeface="Maven Pro SemiBold"/>
                <a:sym typeface="Maven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Maven Pro SemiBold"/>
              <a:buNone/>
              <a:defRPr b="0" sz="3000">
                <a:latin typeface="Maven Pro SemiBold"/>
                <a:ea typeface="Maven Pro SemiBold"/>
                <a:cs typeface="Maven Pro SemiBold"/>
                <a:sym typeface="Maven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Maven Pro SemiBold"/>
              <a:buNone/>
              <a:defRPr b="0" sz="3000">
                <a:latin typeface="Maven Pro SemiBold"/>
                <a:ea typeface="Maven Pro SemiBold"/>
                <a:cs typeface="Maven Pro SemiBold"/>
                <a:sym typeface="Maven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Maven Pro SemiBold"/>
              <a:buNone/>
              <a:defRPr b="0" sz="3000">
                <a:latin typeface="Maven Pro SemiBold"/>
                <a:ea typeface="Maven Pro SemiBold"/>
                <a:cs typeface="Maven Pro SemiBold"/>
                <a:sym typeface="Maven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Maven Pro SemiBold"/>
              <a:buNone/>
              <a:defRPr b="0" sz="3000">
                <a:latin typeface="Maven Pro SemiBold"/>
                <a:ea typeface="Maven Pro SemiBold"/>
                <a:cs typeface="Maven Pro SemiBold"/>
                <a:sym typeface="Maven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Maven Pro SemiBold"/>
              <a:buNone/>
              <a:defRPr b="0" sz="3000">
                <a:latin typeface="Maven Pro SemiBold"/>
                <a:ea typeface="Maven Pro SemiBold"/>
                <a:cs typeface="Maven Pro SemiBold"/>
                <a:sym typeface="Maven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Maven Pro SemiBold"/>
              <a:buNone/>
              <a:defRPr b="0" sz="3000">
                <a:latin typeface="Maven Pro SemiBold"/>
                <a:ea typeface="Maven Pro SemiBold"/>
                <a:cs typeface="Maven Pro SemiBold"/>
                <a:sym typeface="Maven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Maven Pro SemiBold"/>
              <a:buNone/>
              <a:defRPr b="0" sz="3000">
                <a:latin typeface="Maven Pro SemiBold"/>
                <a:ea typeface="Maven Pro SemiBold"/>
                <a:cs typeface="Maven Pro SemiBold"/>
                <a:sym typeface="Maven Pro SemiBold"/>
              </a:defRPr>
            </a:lvl9pPr>
          </a:lstStyle>
          <a:p>
            <a:r>
              <a:t>xx%</a:t>
            </a:r>
          </a:p>
        </p:txBody>
      </p:sp>
      <p:sp>
        <p:nvSpPr>
          <p:cNvPr id="97" name="Google Shape;97;p13"/>
          <p:cNvSpPr txBox="1"/>
          <p:nvPr>
            <p:ph hasCustomPrompt="1" idx="4" type="title"/>
          </p:nvPr>
        </p:nvSpPr>
        <p:spPr>
          <a:xfrm>
            <a:off x="719966" y="2407610"/>
            <a:ext cx="8031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Maven Pro SemiBold"/>
              <a:buNone/>
              <a:defRPr b="0" sz="3000">
                <a:latin typeface="Maven Pro SemiBold"/>
                <a:ea typeface="Maven Pro SemiBold"/>
                <a:cs typeface="Maven Pro SemiBold"/>
                <a:sym typeface="Maven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Maven Pro SemiBold"/>
              <a:buNone/>
              <a:defRPr b="0" sz="3000">
                <a:latin typeface="Maven Pro SemiBold"/>
                <a:ea typeface="Maven Pro SemiBold"/>
                <a:cs typeface="Maven Pro SemiBold"/>
                <a:sym typeface="Maven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Maven Pro SemiBold"/>
              <a:buNone/>
              <a:defRPr b="0" sz="3000">
                <a:latin typeface="Maven Pro SemiBold"/>
                <a:ea typeface="Maven Pro SemiBold"/>
                <a:cs typeface="Maven Pro SemiBold"/>
                <a:sym typeface="Maven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Maven Pro SemiBold"/>
              <a:buNone/>
              <a:defRPr b="0" sz="3000">
                <a:latin typeface="Maven Pro SemiBold"/>
                <a:ea typeface="Maven Pro SemiBold"/>
                <a:cs typeface="Maven Pro SemiBold"/>
                <a:sym typeface="Maven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Maven Pro SemiBold"/>
              <a:buNone/>
              <a:defRPr b="0" sz="3000">
                <a:latin typeface="Maven Pro SemiBold"/>
                <a:ea typeface="Maven Pro SemiBold"/>
                <a:cs typeface="Maven Pro SemiBold"/>
                <a:sym typeface="Maven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Maven Pro SemiBold"/>
              <a:buNone/>
              <a:defRPr b="0" sz="3000">
                <a:latin typeface="Maven Pro SemiBold"/>
                <a:ea typeface="Maven Pro SemiBold"/>
                <a:cs typeface="Maven Pro SemiBold"/>
                <a:sym typeface="Maven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Maven Pro SemiBold"/>
              <a:buNone/>
              <a:defRPr b="0" sz="3000">
                <a:latin typeface="Maven Pro SemiBold"/>
                <a:ea typeface="Maven Pro SemiBold"/>
                <a:cs typeface="Maven Pro SemiBold"/>
                <a:sym typeface="Maven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Maven Pro SemiBold"/>
              <a:buNone/>
              <a:defRPr b="0" sz="3000">
                <a:latin typeface="Maven Pro SemiBold"/>
                <a:ea typeface="Maven Pro SemiBold"/>
                <a:cs typeface="Maven Pro SemiBold"/>
                <a:sym typeface="Maven Pro SemiBold"/>
              </a:defRPr>
            </a:lvl9pPr>
          </a:lstStyle>
          <a:p>
            <a:r>
              <a:t>xx%</a:t>
            </a:r>
          </a:p>
        </p:txBody>
      </p:sp>
      <p:sp>
        <p:nvSpPr>
          <p:cNvPr id="98" name="Google Shape;98;p13"/>
          <p:cNvSpPr txBox="1"/>
          <p:nvPr>
            <p:ph hasCustomPrompt="1" idx="5" type="title"/>
          </p:nvPr>
        </p:nvSpPr>
        <p:spPr>
          <a:xfrm>
            <a:off x="4650591" y="2407594"/>
            <a:ext cx="8031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Maven Pro SemiBold"/>
              <a:buNone/>
              <a:defRPr b="0" sz="3000">
                <a:latin typeface="Maven Pro SemiBold"/>
                <a:ea typeface="Maven Pro SemiBold"/>
                <a:cs typeface="Maven Pro SemiBold"/>
                <a:sym typeface="Maven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Maven Pro SemiBold"/>
              <a:buNone/>
              <a:defRPr b="0" sz="3000">
                <a:latin typeface="Maven Pro SemiBold"/>
                <a:ea typeface="Maven Pro SemiBold"/>
                <a:cs typeface="Maven Pro SemiBold"/>
                <a:sym typeface="Maven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Maven Pro SemiBold"/>
              <a:buNone/>
              <a:defRPr b="0" sz="3000">
                <a:latin typeface="Maven Pro SemiBold"/>
                <a:ea typeface="Maven Pro SemiBold"/>
                <a:cs typeface="Maven Pro SemiBold"/>
                <a:sym typeface="Maven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Maven Pro SemiBold"/>
              <a:buNone/>
              <a:defRPr b="0" sz="3000">
                <a:latin typeface="Maven Pro SemiBold"/>
                <a:ea typeface="Maven Pro SemiBold"/>
                <a:cs typeface="Maven Pro SemiBold"/>
                <a:sym typeface="Maven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Maven Pro SemiBold"/>
              <a:buNone/>
              <a:defRPr b="0" sz="3000">
                <a:latin typeface="Maven Pro SemiBold"/>
                <a:ea typeface="Maven Pro SemiBold"/>
                <a:cs typeface="Maven Pro SemiBold"/>
                <a:sym typeface="Maven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Maven Pro SemiBold"/>
              <a:buNone/>
              <a:defRPr b="0" sz="3000">
                <a:latin typeface="Maven Pro SemiBold"/>
                <a:ea typeface="Maven Pro SemiBold"/>
                <a:cs typeface="Maven Pro SemiBold"/>
                <a:sym typeface="Maven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Maven Pro SemiBold"/>
              <a:buNone/>
              <a:defRPr b="0" sz="3000">
                <a:latin typeface="Maven Pro SemiBold"/>
                <a:ea typeface="Maven Pro SemiBold"/>
                <a:cs typeface="Maven Pro SemiBold"/>
                <a:sym typeface="Maven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Maven Pro SemiBold"/>
              <a:buNone/>
              <a:defRPr b="0" sz="3000">
                <a:latin typeface="Maven Pro SemiBold"/>
                <a:ea typeface="Maven Pro SemiBold"/>
                <a:cs typeface="Maven Pro SemiBold"/>
                <a:sym typeface="Maven Pro SemiBold"/>
              </a:defRPr>
            </a:lvl9pPr>
          </a:lstStyle>
          <a:p>
            <a:r>
              <a:t>xx%</a:t>
            </a:r>
          </a:p>
        </p:txBody>
      </p:sp>
      <p:sp>
        <p:nvSpPr>
          <p:cNvPr id="99" name="Google Shape;99;p13"/>
          <p:cNvSpPr txBox="1"/>
          <p:nvPr>
            <p:ph hasCustomPrompt="1" idx="6" type="title"/>
          </p:nvPr>
        </p:nvSpPr>
        <p:spPr>
          <a:xfrm>
            <a:off x="719983" y="3212810"/>
            <a:ext cx="8031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Maven Pro SemiBold"/>
              <a:buNone/>
              <a:defRPr b="0" sz="3000">
                <a:latin typeface="Maven Pro SemiBold"/>
                <a:ea typeface="Maven Pro SemiBold"/>
                <a:cs typeface="Maven Pro SemiBold"/>
                <a:sym typeface="Maven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Maven Pro SemiBold"/>
              <a:buNone/>
              <a:defRPr b="0" sz="3000">
                <a:latin typeface="Maven Pro SemiBold"/>
                <a:ea typeface="Maven Pro SemiBold"/>
                <a:cs typeface="Maven Pro SemiBold"/>
                <a:sym typeface="Maven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Maven Pro SemiBold"/>
              <a:buNone/>
              <a:defRPr b="0" sz="3000">
                <a:latin typeface="Maven Pro SemiBold"/>
                <a:ea typeface="Maven Pro SemiBold"/>
                <a:cs typeface="Maven Pro SemiBold"/>
                <a:sym typeface="Maven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Maven Pro SemiBold"/>
              <a:buNone/>
              <a:defRPr b="0" sz="3000">
                <a:latin typeface="Maven Pro SemiBold"/>
                <a:ea typeface="Maven Pro SemiBold"/>
                <a:cs typeface="Maven Pro SemiBold"/>
                <a:sym typeface="Maven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Maven Pro SemiBold"/>
              <a:buNone/>
              <a:defRPr b="0" sz="3000">
                <a:latin typeface="Maven Pro SemiBold"/>
                <a:ea typeface="Maven Pro SemiBold"/>
                <a:cs typeface="Maven Pro SemiBold"/>
                <a:sym typeface="Maven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Maven Pro SemiBold"/>
              <a:buNone/>
              <a:defRPr b="0" sz="3000">
                <a:latin typeface="Maven Pro SemiBold"/>
                <a:ea typeface="Maven Pro SemiBold"/>
                <a:cs typeface="Maven Pro SemiBold"/>
                <a:sym typeface="Maven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Maven Pro SemiBold"/>
              <a:buNone/>
              <a:defRPr b="0" sz="3000">
                <a:latin typeface="Maven Pro SemiBold"/>
                <a:ea typeface="Maven Pro SemiBold"/>
                <a:cs typeface="Maven Pro SemiBold"/>
                <a:sym typeface="Maven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Maven Pro SemiBold"/>
              <a:buNone/>
              <a:defRPr b="0" sz="3000">
                <a:latin typeface="Maven Pro SemiBold"/>
                <a:ea typeface="Maven Pro SemiBold"/>
                <a:cs typeface="Maven Pro SemiBold"/>
                <a:sym typeface="Maven Pro SemiBold"/>
              </a:defRPr>
            </a:lvl9pPr>
          </a:lstStyle>
          <a:p>
            <a:r>
              <a:t>xx%</a:t>
            </a:r>
          </a:p>
        </p:txBody>
      </p:sp>
      <p:sp>
        <p:nvSpPr>
          <p:cNvPr id="100" name="Google Shape;100;p13"/>
          <p:cNvSpPr txBox="1"/>
          <p:nvPr>
            <p:ph hasCustomPrompt="1" idx="7" type="title"/>
          </p:nvPr>
        </p:nvSpPr>
        <p:spPr>
          <a:xfrm>
            <a:off x="4650608" y="3212794"/>
            <a:ext cx="8031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Maven Pro SemiBold"/>
              <a:buNone/>
              <a:defRPr b="0" sz="3000">
                <a:latin typeface="Maven Pro SemiBold"/>
                <a:ea typeface="Maven Pro SemiBold"/>
                <a:cs typeface="Maven Pro SemiBold"/>
                <a:sym typeface="Maven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Maven Pro SemiBold"/>
              <a:buNone/>
              <a:defRPr b="0" sz="3000">
                <a:latin typeface="Maven Pro SemiBold"/>
                <a:ea typeface="Maven Pro SemiBold"/>
                <a:cs typeface="Maven Pro SemiBold"/>
                <a:sym typeface="Maven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Maven Pro SemiBold"/>
              <a:buNone/>
              <a:defRPr b="0" sz="3000">
                <a:latin typeface="Maven Pro SemiBold"/>
                <a:ea typeface="Maven Pro SemiBold"/>
                <a:cs typeface="Maven Pro SemiBold"/>
                <a:sym typeface="Maven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Maven Pro SemiBold"/>
              <a:buNone/>
              <a:defRPr b="0" sz="3000">
                <a:latin typeface="Maven Pro SemiBold"/>
                <a:ea typeface="Maven Pro SemiBold"/>
                <a:cs typeface="Maven Pro SemiBold"/>
                <a:sym typeface="Maven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Maven Pro SemiBold"/>
              <a:buNone/>
              <a:defRPr b="0" sz="3000">
                <a:latin typeface="Maven Pro SemiBold"/>
                <a:ea typeface="Maven Pro SemiBold"/>
                <a:cs typeface="Maven Pro SemiBold"/>
                <a:sym typeface="Maven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Maven Pro SemiBold"/>
              <a:buNone/>
              <a:defRPr b="0" sz="3000">
                <a:latin typeface="Maven Pro SemiBold"/>
                <a:ea typeface="Maven Pro SemiBold"/>
                <a:cs typeface="Maven Pro SemiBold"/>
                <a:sym typeface="Maven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Maven Pro SemiBold"/>
              <a:buNone/>
              <a:defRPr b="0" sz="3000">
                <a:latin typeface="Maven Pro SemiBold"/>
                <a:ea typeface="Maven Pro SemiBold"/>
                <a:cs typeface="Maven Pro SemiBold"/>
                <a:sym typeface="Maven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Maven Pro SemiBold"/>
              <a:buNone/>
              <a:defRPr b="0" sz="3000">
                <a:latin typeface="Maven Pro SemiBold"/>
                <a:ea typeface="Maven Pro SemiBold"/>
                <a:cs typeface="Maven Pro SemiBold"/>
                <a:sym typeface="Maven Pro SemiBold"/>
              </a:defRPr>
            </a:lvl9pPr>
          </a:lstStyle>
          <a:p>
            <a:r>
              <a:t>xx%</a:t>
            </a:r>
          </a:p>
        </p:txBody>
      </p:sp>
      <p:sp>
        <p:nvSpPr>
          <p:cNvPr id="101" name="Google Shape;101;p13"/>
          <p:cNvSpPr txBox="1"/>
          <p:nvPr>
            <p:ph idx="1" type="subTitle"/>
          </p:nvPr>
        </p:nvSpPr>
        <p:spPr>
          <a:xfrm>
            <a:off x="1523075" y="1602403"/>
            <a:ext cx="2521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ven Pro SemiBold"/>
              <a:buNone/>
              <a:defRPr sz="2000">
                <a:solidFill>
                  <a:schemeClr val="dk1"/>
                </a:solidFill>
                <a:latin typeface="Maven Pro SemiBold"/>
                <a:ea typeface="Maven Pro SemiBold"/>
                <a:cs typeface="Maven Pro SemiBold"/>
                <a:sym typeface="Maven Pro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ven Pro SemiBold"/>
              <a:buNone/>
              <a:defRPr sz="2400">
                <a:latin typeface="Maven Pro SemiBold"/>
                <a:ea typeface="Maven Pro SemiBold"/>
                <a:cs typeface="Maven Pro SemiBold"/>
                <a:sym typeface="Maven Pro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ven Pro SemiBold"/>
              <a:buNone/>
              <a:defRPr sz="2400">
                <a:latin typeface="Maven Pro SemiBold"/>
                <a:ea typeface="Maven Pro SemiBold"/>
                <a:cs typeface="Maven Pro SemiBold"/>
                <a:sym typeface="Maven Pro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ven Pro SemiBold"/>
              <a:buNone/>
              <a:defRPr sz="2400">
                <a:latin typeface="Maven Pro SemiBold"/>
                <a:ea typeface="Maven Pro SemiBold"/>
                <a:cs typeface="Maven Pro SemiBold"/>
                <a:sym typeface="Maven Pro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ven Pro SemiBold"/>
              <a:buNone/>
              <a:defRPr sz="2400">
                <a:latin typeface="Maven Pro SemiBold"/>
                <a:ea typeface="Maven Pro SemiBold"/>
                <a:cs typeface="Maven Pro SemiBold"/>
                <a:sym typeface="Maven Pro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ven Pro SemiBold"/>
              <a:buNone/>
              <a:defRPr sz="2400">
                <a:latin typeface="Maven Pro SemiBold"/>
                <a:ea typeface="Maven Pro SemiBold"/>
                <a:cs typeface="Maven Pro SemiBold"/>
                <a:sym typeface="Maven Pro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ven Pro SemiBold"/>
              <a:buNone/>
              <a:defRPr sz="2400">
                <a:latin typeface="Maven Pro SemiBold"/>
                <a:ea typeface="Maven Pro SemiBold"/>
                <a:cs typeface="Maven Pro SemiBold"/>
                <a:sym typeface="Maven Pro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ven Pro SemiBold"/>
              <a:buNone/>
              <a:defRPr sz="2400">
                <a:latin typeface="Maven Pro SemiBold"/>
                <a:ea typeface="Maven Pro SemiBold"/>
                <a:cs typeface="Maven Pro SemiBold"/>
                <a:sym typeface="Maven Pro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ven Pro SemiBold"/>
              <a:buNone/>
              <a:defRPr sz="2400">
                <a:latin typeface="Maven Pro SemiBold"/>
                <a:ea typeface="Maven Pro SemiBold"/>
                <a:cs typeface="Maven Pro SemiBold"/>
                <a:sym typeface="Maven Pro SemiBold"/>
              </a:defRPr>
            </a:lvl9pPr>
          </a:lstStyle>
          <a:p/>
        </p:txBody>
      </p:sp>
      <p:sp>
        <p:nvSpPr>
          <p:cNvPr id="102" name="Google Shape;102;p13"/>
          <p:cNvSpPr txBox="1"/>
          <p:nvPr>
            <p:ph idx="8" type="subTitle"/>
          </p:nvPr>
        </p:nvSpPr>
        <p:spPr>
          <a:xfrm>
            <a:off x="1523066" y="2407610"/>
            <a:ext cx="2521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ven Pro SemiBold"/>
              <a:buNone/>
              <a:defRPr sz="2000">
                <a:solidFill>
                  <a:schemeClr val="dk1"/>
                </a:solidFill>
                <a:latin typeface="Maven Pro SemiBold"/>
                <a:ea typeface="Maven Pro SemiBold"/>
                <a:cs typeface="Maven Pro SemiBold"/>
                <a:sym typeface="Maven Pro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ven Pro SemiBold"/>
              <a:buNone/>
              <a:defRPr sz="2400">
                <a:latin typeface="Maven Pro SemiBold"/>
                <a:ea typeface="Maven Pro SemiBold"/>
                <a:cs typeface="Maven Pro SemiBold"/>
                <a:sym typeface="Maven Pro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ven Pro SemiBold"/>
              <a:buNone/>
              <a:defRPr sz="2400">
                <a:latin typeface="Maven Pro SemiBold"/>
                <a:ea typeface="Maven Pro SemiBold"/>
                <a:cs typeface="Maven Pro SemiBold"/>
                <a:sym typeface="Maven Pro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ven Pro SemiBold"/>
              <a:buNone/>
              <a:defRPr sz="2400">
                <a:latin typeface="Maven Pro SemiBold"/>
                <a:ea typeface="Maven Pro SemiBold"/>
                <a:cs typeface="Maven Pro SemiBold"/>
                <a:sym typeface="Maven Pro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ven Pro SemiBold"/>
              <a:buNone/>
              <a:defRPr sz="2400">
                <a:latin typeface="Maven Pro SemiBold"/>
                <a:ea typeface="Maven Pro SemiBold"/>
                <a:cs typeface="Maven Pro SemiBold"/>
                <a:sym typeface="Maven Pro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ven Pro SemiBold"/>
              <a:buNone/>
              <a:defRPr sz="2400">
                <a:latin typeface="Maven Pro SemiBold"/>
                <a:ea typeface="Maven Pro SemiBold"/>
                <a:cs typeface="Maven Pro SemiBold"/>
                <a:sym typeface="Maven Pro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ven Pro SemiBold"/>
              <a:buNone/>
              <a:defRPr sz="2400">
                <a:latin typeface="Maven Pro SemiBold"/>
                <a:ea typeface="Maven Pro SemiBold"/>
                <a:cs typeface="Maven Pro SemiBold"/>
                <a:sym typeface="Maven Pro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ven Pro SemiBold"/>
              <a:buNone/>
              <a:defRPr sz="2400">
                <a:latin typeface="Maven Pro SemiBold"/>
                <a:ea typeface="Maven Pro SemiBold"/>
                <a:cs typeface="Maven Pro SemiBold"/>
                <a:sym typeface="Maven Pro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ven Pro SemiBold"/>
              <a:buNone/>
              <a:defRPr sz="2400">
                <a:latin typeface="Maven Pro SemiBold"/>
                <a:ea typeface="Maven Pro SemiBold"/>
                <a:cs typeface="Maven Pro SemiBold"/>
                <a:sym typeface="Maven Pro SemiBold"/>
              </a:defRPr>
            </a:lvl9pPr>
          </a:lstStyle>
          <a:p/>
        </p:txBody>
      </p:sp>
      <p:sp>
        <p:nvSpPr>
          <p:cNvPr id="103" name="Google Shape;103;p13"/>
          <p:cNvSpPr txBox="1"/>
          <p:nvPr>
            <p:ph idx="9" type="subTitle"/>
          </p:nvPr>
        </p:nvSpPr>
        <p:spPr>
          <a:xfrm>
            <a:off x="1523083" y="3212810"/>
            <a:ext cx="2521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ven Pro SemiBold"/>
              <a:buNone/>
              <a:defRPr sz="2000">
                <a:solidFill>
                  <a:schemeClr val="dk1"/>
                </a:solidFill>
                <a:latin typeface="Maven Pro SemiBold"/>
                <a:ea typeface="Maven Pro SemiBold"/>
                <a:cs typeface="Maven Pro SemiBold"/>
                <a:sym typeface="Maven Pro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ven Pro SemiBold"/>
              <a:buNone/>
              <a:defRPr sz="2400">
                <a:latin typeface="Maven Pro SemiBold"/>
                <a:ea typeface="Maven Pro SemiBold"/>
                <a:cs typeface="Maven Pro SemiBold"/>
                <a:sym typeface="Maven Pro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ven Pro SemiBold"/>
              <a:buNone/>
              <a:defRPr sz="2400">
                <a:latin typeface="Maven Pro SemiBold"/>
                <a:ea typeface="Maven Pro SemiBold"/>
                <a:cs typeface="Maven Pro SemiBold"/>
                <a:sym typeface="Maven Pro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ven Pro SemiBold"/>
              <a:buNone/>
              <a:defRPr sz="2400">
                <a:latin typeface="Maven Pro SemiBold"/>
                <a:ea typeface="Maven Pro SemiBold"/>
                <a:cs typeface="Maven Pro SemiBold"/>
                <a:sym typeface="Maven Pro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ven Pro SemiBold"/>
              <a:buNone/>
              <a:defRPr sz="2400">
                <a:latin typeface="Maven Pro SemiBold"/>
                <a:ea typeface="Maven Pro SemiBold"/>
                <a:cs typeface="Maven Pro SemiBold"/>
                <a:sym typeface="Maven Pro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ven Pro SemiBold"/>
              <a:buNone/>
              <a:defRPr sz="2400">
                <a:latin typeface="Maven Pro SemiBold"/>
                <a:ea typeface="Maven Pro SemiBold"/>
                <a:cs typeface="Maven Pro SemiBold"/>
                <a:sym typeface="Maven Pro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ven Pro SemiBold"/>
              <a:buNone/>
              <a:defRPr sz="2400">
                <a:latin typeface="Maven Pro SemiBold"/>
                <a:ea typeface="Maven Pro SemiBold"/>
                <a:cs typeface="Maven Pro SemiBold"/>
                <a:sym typeface="Maven Pro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ven Pro SemiBold"/>
              <a:buNone/>
              <a:defRPr sz="2400">
                <a:latin typeface="Maven Pro SemiBold"/>
                <a:ea typeface="Maven Pro SemiBold"/>
                <a:cs typeface="Maven Pro SemiBold"/>
                <a:sym typeface="Maven Pro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ven Pro SemiBold"/>
              <a:buNone/>
              <a:defRPr sz="2400">
                <a:latin typeface="Maven Pro SemiBold"/>
                <a:ea typeface="Maven Pro SemiBold"/>
                <a:cs typeface="Maven Pro SemiBold"/>
                <a:sym typeface="Maven Pro SemiBold"/>
              </a:defRPr>
            </a:lvl9pPr>
          </a:lstStyle>
          <a:p/>
        </p:txBody>
      </p:sp>
      <p:sp>
        <p:nvSpPr>
          <p:cNvPr id="104" name="Google Shape;104;p13"/>
          <p:cNvSpPr txBox="1"/>
          <p:nvPr>
            <p:ph idx="13" type="subTitle"/>
          </p:nvPr>
        </p:nvSpPr>
        <p:spPr>
          <a:xfrm>
            <a:off x="5453700" y="1602394"/>
            <a:ext cx="2521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ven Pro SemiBold"/>
              <a:buNone/>
              <a:defRPr sz="2000">
                <a:solidFill>
                  <a:schemeClr val="dk1"/>
                </a:solidFill>
                <a:latin typeface="Maven Pro SemiBold"/>
                <a:ea typeface="Maven Pro SemiBold"/>
                <a:cs typeface="Maven Pro SemiBold"/>
                <a:sym typeface="Maven Pro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ven Pro SemiBold"/>
              <a:buNone/>
              <a:defRPr sz="2400">
                <a:latin typeface="Maven Pro SemiBold"/>
                <a:ea typeface="Maven Pro SemiBold"/>
                <a:cs typeface="Maven Pro SemiBold"/>
                <a:sym typeface="Maven Pro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ven Pro SemiBold"/>
              <a:buNone/>
              <a:defRPr sz="2400">
                <a:latin typeface="Maven Pro SemiBold"/>
                <a:ea typeface="Maven Pro SemiBold"/>
                <a:cs typeface="Maven Pro SemiBold"/>
                <a:sym typeface="Maven Pro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ven Pro SemiBold"/>
              <a:buNone/>
              <a:defRPr sz="2400">
                <a:latin typeface="Maven Pro SemiBold"/>
                <a:ea typeface="Maven Pro SemiBold"/>
                <a:cs typeface="Maven Pro SemiBold"/>
                <a:sym typeface="Maven Pro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ven Pro SemiBold"/>
              <a:buNone/>
              <a:defRPr sz="2400">
                <a:latin typeface="Maven Pro SemiBold"/>
                <a:ea typeface="Maven Pro SemiBold"/>
                <a:cs typeface="Maven Pro SemiBold"/>
                <a:sym typeface="Maven Pro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ven Pro SemiBold"/>
              <a:buNone/>
              <a:defRPr sz="2400">
                <a:latin typeface="Maven Pro SemiBold"/>
                <a:ea typeface="Maven Pro SemiBold"/>
                <a:cs typeface="Maven Pro SemiBold"/>
                <a:sym typeface="Maven Pro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ven Pro SemiBold"/>
              <a:buNone/>
              <a:defRPr sz="2400">
                <a:latin typeface="Maven Pro SemiBold"/>
                <a:ea typeface="Maven Pro SemiBold"/>
                <a:cs typeface="Maven Pro SemiBold"/>
                <a:sym typeface="Maven Pro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ven Pro SemiBold"/>
              <a:buNone/>
              <a:defRPr sz="2400">
                <a:latin typeface="Maven Pro SemiBold"/>
                <a:ea typeface="Maven Pro SemiBold"/>
                <a:cs typeface="Maven Pro SemiBold"/>
                <a:sym typeface="Maven Pro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ven Pro SemiBold"/>
              <a:buNone/>
              <a:defRPr sz="2400">
                <a:latin typeface="Maven Pro SemiBold"/>
                <a:ea typeface="Maven Pro SemiBold"/>
                <a:cs typeface="Maven Pro SemiBold"/>
                <a:sym typeface="Maven Pro SemiBold"/>
              </a:defRPr>
            </a:lvl9pPr>
          </a:lstStyle>
          <a:p/>
        </p:txBody>
      </p:sp>
      <p:sp>
        <p:nvSpPr>
          <p:cNvPr id="105" name="Google Shape;105;p13"/>
          <p:cNvSpPr txBox="1"/>
          <p:nvPr>
            <p:ph idx="14" type="subTitle"/>
          </p:nvPr>
        </p:nvSpPr>
        <p:spPr>
          <a:xfrm>
            <a:off x="5453691" y="2407594"/>
            <a:ext cx="2521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ven Pro SemiBold"/>
              <a:buNone/>
              <a:defRPr sz="2000">
                <a:solidFill>
                  <a:schemeClr val="dk1"/>
                </a:solidFill>
                <a:latin typeface="Maven Pro SemiBold"/>
                <a:ea typeface="Maven Pro SemiBold"/>
                <a:cs typeface="Maven Pro SemiBold"/>
                <a:sym typeface="Maven Pro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ven Pro SemiBold"/>
              <a:buNone/>
              <a:defRPr sz="2400">
                <a:latin typeface="Maven Pro SemiBold"/>
                <a:ea typeface="Maven Pro SemiBold"/>
                <a:cs typeface="Maven Pro SemiBold"/>
                <a:sym typeface="Maven Pro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ven Pro SemiBold"/>
              <a:buNone/>
              <a:defRPr sz="2400">
                <a:latin typeface="Maven Pro SemiBold"/>
                <a:ea typeface="Maven Pro SemiBold"/>
                <a:cs typeface="Maven Pro SemiBold"/>
                <a:sym typeface="Maven Pro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ven Pro SemiBold"/>
              <a:buNone/>
              <a:defRPr sz="2400">
                <a:latin typeface="Maven Pro SemiBold"/>
                <a:ea typeface="Maven Pro SemiBold"/>
                <a:cs typeface="Maven Pro SemiBold"/>
                <a:sym typeface="Maven Pro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ven Pro SemiBold"/>
              <a:buNone/>
              <a:defRPr sz="2400">
                <a:latin typeface="Maven Pro SemiBold"/>
                <a:ea typeface="Maven Pro SemiBold"/>
                <a:cs typeface="Maven Pro SemiBold"/>
                <a:sym typeface="Maven Pro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ven Pro SemiBold"/>
              <a:buNone/>
              <a:defRPr sz="2400">
                <a:latin typeface="Maven Pro SemiBold"/>
                <a:ea typeface="Maven Pro SemiBold"/>
                <a:cs typeface="Maven Pro SemiBold"/>
                <a:sym typeface="Maven Pro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ven Pro SemiBold"/>
              <a:buNone/>
              <a:defRPr sz="2400">
                <a:latin typeface="Maven Pro SemiBold"/>
                <a:ea typeface="Maven Pro SemiBold"/>
                <a:cs typeface="Maven Pro SemiBold"/>
                <a:sym typeface="Maven Pro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ven Pro SemiBold"/>
              <a:buNone/>
              <a:defRPr sz="2400">
                <a:latin typeface="Maven Pro SemiBold"/>
                <a:ea typeface="Maven Pro SemiBold"/>
                <a:cs typeface="Maven Pro SemiBold"/>
                <a:sym typeface="Maven Pro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ven Pro SemiBold"/>
              <a:buNone/>
              <a:defRPr sz="2400">
                <a:latin typeface="Maven Pro SemiBold"/>
                <a:ea typeface="Maven Pro SemiBold"/>
                <a:cs typeface="Maven Pro SemiBold"/>
                <a:sym typeface="Maven Pro SemiBold"/>
              </a:defRPr>
            </a:lvl9pPr>
          </a:lstStyle>
          <a:p/>
        </p:txBody>
      </p:sp>
      <p:sp>
        <p:nvSpPr>
          <p:cNvPr id="106" name="Google Shape;106;p13"/>
          <p:cNvSpPr txBox="1"/>
          <p:nvPr>
            <p:ph idx="15" type="subTitle"/>
          </p:nvPr>
        </p:nvSpPr>
        <p:spPr>
          <a:xfrm>
            <a:off x="5453708" y="3212794"/>
            <a:ext cx="2521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ven Pro SemiBold"/>
              <a:buNone/>
              <a:defRPr sz="2000">
                <a:solidFill>
                  <a:schemeClr val="dk1"/>
                </a:solidFill>
                <a:latin typeface="Maven Pro SemiBold"/>
                <a:ea typeface="Maven Pro SemiBold"/>
                <a:cs typeface="Maven Pro SemiBold"/>
                <a:sym typeface="Maven Pro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ven Pro SemiBold"/>
              <a:buNone/>
              <a:defRPr sz="2400">
                <a:latin typeface="Maven Pro SemiBold"/>
                <a:ea typeface="Maven Pro SemiBold"/>
                <a:cs typeface="Maven Pro SemiBold"/>
                <a:sym typeface="Maven Pro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ven Pro SemiBold"/>
              <a:buNone/>
              <a:defRPr sz="2400">
                <a:latin typeface="Maven Pro SemiBold"/>
                <a:ea typeface="Maven Pro SemiBold"/>
                <a:cs typeface="Maven Pro SemiBold"/>
                <a:sym typeface="Maven Pro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ven Pro SemiBold"/>
              <a:buNone/>
              <a:defRPr sz="2400">
                <a:latin typeface="Maven Pro SemiBold"/>
                <a:ea typeface="Maven Pro SemiBold"/>
                <a:cs typeface="Maven Pro SemiBold"/>
                <a:sym typeface="Maven Pro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ven Pro SemiBold"/>
              <a:buNone/>
              <a:defRPr sz="2400">
                <a:latin typeface="Maven Pro SemiBold"/>
                <a:ea typeface="Maven Pro SemiBold"/>
                <a:cs typeface="Maven Pro SemiBold"/>
                <a:sym typeface="Maven Pro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ven Pro SemiBold"/>
              <a:buNone/>
              <a:defRPr sz="2400">
                <a:latin typeface="Maven Pro SemiBold"/>
                <a:ea typeface="Maven Pro SemiBold"/>
                <a:cs typeface="Maven Pro SemiBold"/>
                <a:sym typeface="Maven Pro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ven Pro SemiBold"/>
              <a:buNone/>
              <a:defRPr sz="2400">
                <a:latin typeface="Maven Pro SemiBold"/>
                <a:ea typeface="Maven Pro SemiBold"/>
                <a:cs typeface="Maven Pro SemiBold"/>
                <a:sym typeface="Maven Pro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ven Pro SemiBold"/>
              <a:buNone/>
              <a:defRPr sz="2400">
                <a:latin typeface="Maven Pro SemiBold"/>
                <a:ea typeface="Maven Pro SemiBold"/>
                <a:cs typeface="Maven Pro SemiBold"/>
                <a:sym typeface="Maven Pro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ven Pro SemiBold"/>
              <a:buNone/>
              <a:defRPr sz="2400">
                <a:latin typeface="Maven Pro SemiBold"/>
                <a:ea typeface="Maven Pro SemiBold"/>
                <a:cs typeface="Maven Pro SemiBold"/>
                <a:sym typeface="Maven Pro SemiBold"/>
              </a:defRPr>
            </a:lvl9pPr>
          </a:lstStyle>
          <a:p/>
        </p:txBody>
      </p:sp>
      <p:pic>
        <p:nvPicPr>
          <p:cNvPr id="107" name="Google Shape;107;p13"/>
          <p:cNvPicPr preferRelativeResize="0"/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5785567" y="-2133708"/>
            <a:ext cx="4590925" cy="45909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8" name="Google Shape;108;p13"/>
          <p:cNvGrpSpPr/>
          <p:nvPr/>
        </p:nvGrpSpPr>
        <p:grpSpPr>
          <a:xfrm>
            <a:off x="177775" y="177775"/>
            <a:ext cx="8788500" cy="4787900"/>
            <a:chOff x="177775" y="177775"/>
            <a:chExt cx="8788500" cy="4787900"/>
          </a:xfrm>
        </p:grpSpPr>
        <p:sp>
          <p:nvSpPr>
            <p:cNvPr id="109" name="Google Shape;109;p13"/>
            <p:cNvSpPr/>
            <p:nvPr/>
          </p:nvSpPr>
          <p:spPr>
            <a:xfrm>
              <a:off x="177775" y="177775"/>
              <a:ext cx="183900" cy="1839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0" name="Google Shape;110;p13"/>
            <p:cNvSpPr/>
            <p:nvPr/>
          </p:nvSpPr>
          <p:spPr>
            <a:xfrm>
              <a:off x="269700" y="589650"/>
              <a:ext cx="8279060" cy="4280673"/>
            </a:xfrm>
            <a:custGeom>
              <a:rect b="b" l="l" r="r" t="t"/>
              <a:pathLst>
                <a:path extrusionOk="0" h="6560418" w="12175088">
                  <a:moveTo>
                    <a:pt x="12175089" y="6560419"/>
                  </a:moveTo>
                  <a:lnTo>
                    <a:pt x="0" y="6560419"/>
                  </a:lnTo>
                  <a:lnTo>
                    <a:pt x="0" y="0"/>
                  </a:ln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" name="Google Shape;111;p13"/>
            <p:cNvSpPr/>
            <p:nvPr/>
          </p:nvSpPr>
          <p:spPr>
            <a:xfrm>
              <a:off x="8782375" y="4781775"/>
              <a:ext cx="183900" cy="1839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0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4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pic>
        <p:nvPicPr>
          <p:cNvPr id="114" name="Google Shape;114;p14"/>
          <p:cNvPicPr preferRelativeResize="0"/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6255454" y="-2517871"/>
            <a:ext cx="4590925" cy="45909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5" name="Google Shape;115;p14"/>
          <p:cNvGrpSpPr/>
          <p:nvPr/>
        </p:nvGrpSpPr>
        <p:grpSpPr>
          <a:xfrm>
            <a:off x="177775" y="177775"/>
            <a:ext cx="8788500" cy="4787900"/>
            <a:chOff x="177775" y="177775"/>
            <a:chExt cx="8788500" cy="4787900"/>
          </a:xfrm>
        </p:grpSpPr>
        <p:sp>
          <p:nvSpPr>
            <p:cNvPr id="116" name="Google Shape;116;p14"/>
            <p:cNvSpPr/>
            <p:nvPr/>
          </p:nvSpPr>
          <p:spPr>
            <a:xfrm>
              <a:off x="177775" y="177775"/>
              <a:ext cx="183900" cy="1839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7" name="Google Shape;117;p14"/>
            <p:cNvSpPr/>
            <p:nvPr/>
          </p:nvSpPr>
          <p:spPr>
            <a:xfrm>
              <a:off x="269700" y="589650"/>
              <a:ext cx="8279060" cy="4280673"/>
            </a:xfrm>
            <a:custGeom>
              <a:rect b="b" l="l" r="r" t="t"/>
              <a:pathLst>
                <a:path extrusionOk="0" h="6560418" w="12175088">
                  <a:moveTo>
                    <a:pt x="12175089" y="6560419"/>
                  </a:moveTo>
                  <a:lnTo>
                    <a:pt x="0" y="6560419"/>
                  </a:lnTo>
                  <a:lnTo>
                    <a:pt x="0" y="0"/>
                  </a:ln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Google Shape;118;p14"/>
            <p:cNvSpPr/>
            <p:nvPr/>
          </p:nvSpPr>
          <p:spPr>
            <a:xfrm>
              <a:off x="8782375" y="4781775"/>
              <a:ext cx="183900" cy="1839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0_1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5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pic>
        <p:nvPicPr>
          <p:cNvPr id="121" name="Google Shape;121;p15"/>
          <p:cNvPicPr preferRelativeResize="0"/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6436042" y="3034404"/>
            <a:ext cx="4590925" cy="45909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2" name="Google Shape;122;p15"/>
          <p:cNvGrpSpPr/>
          <p:nvPr/>
        </p:nvGrpSpPr>
        <p:grpSpPr>
          <a:xfrm>
            <a:off x="177775" y="177775"/>
            <a:ext cx="8788500" cy="4787900"/>
            <a:chOff x="177775" y="177775"/>
            <a:chExt cx="8788500" cy="4787900"/>
          </a:xfrm>
        </p:grpSpPr>
        <p:sp>
          <p:nvSpPr>
            <p:cNvPr id="123" name="Google Shape;123;p15"/>
            <p:cNvSpPr/>
            <p:nvPr/>
          </p:nvSpPr>
          <p:spPr>
            <a:xfrm flipH="1" rot="10800000">
              <a:off x="275340" y="269700"/>
              <a:ext cx="8279060" cy="4280673"/>
            </a:xfrm>
            <a:custGeom>
              <a:rect b="b" l="l" r="r" t="t"/>
              <a:pathLst>
                <a:path extrusionOk="0" h="6560418" w="12175088">
                  <a:moveTo>
                    <a:pt x="12175089" y="6560419"/>
                  </a:moveTo>
                  <a:lnTo>
                    <a:pt x="0" y="6560419"/>
                  </a:lnTo>
                  <a:lnTo>
                    <a:pt x="0" y="0"/>
                  </a:ln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" name="Google Shape;124;p15"/>
            <p:cNvSpPr/>
            <p:nvPr/>
          </p:nvSpPr>
          <p:spPr>
            <a:xfrm flipH="1">
              <a:off x="8782375" y="177775"/>
              <a:ext cx="183900" cy="1839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5" name="Google Shape;125;p15"/>
            <p:cNvSpPr/>
            <p:nvPr/>
          </p:nvSpPr>
          <p:spPr>
            <a:xfrm flipH="1">
              <a:off x="177775" y="4781775"/>
              <a:ext cx="183900" cy="1839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10_1_1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6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pic>
        <p:nvPicPr>
          <p:cNvPr id="128" name="Google Shape;128;p16"/>
          <p:cNvPicPr preferRelativeResize="0"/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7026617" y="-2295421"/>
            <a:ext cx="4590925" cy="45909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9" name="Google Shape;129;p16"/>
          <p:cNvGrpSpPr/>
          <p:nvPr/>
        </p:nvGrpSpPr>
        <p:grpSpPr>
          <a:xfrm>
            <a:off x="177775" y="177775"/>
            <a:ext cx="8788500" cy="4787900"/>
            <a:chOff x="177775" y="177775"/>
            <a:chExt cx="8788500" cy="4787900"/>
          </a:xfrm>
        </p:grpSpPr>
        <p:sp>
          <p:nvSpPr>
            <p:cNvPr id="130" name="Google Shape;130;p16"/>
            <p:cNvSpPr/>
            <p:nvPr/>
          </p:nvSpPr>
          <p:spPr>
            <a:xfrm rot="10800000">
              <a:off x="589650" y="269700"/>
              <a:ext cx="8279060" cy="4280673"/>
            </a:xfrm>
            <a:custGeom>
              <a:rect b="b" l="l" r="r" t="t"/>
              <a:pathLst>
                <a:path extrusionOk="0" h="6560418" w="12175088">
                  <a:moveTo>
                    <a:pt x="12175089" y="6560419"/>
                  </a:moveTo>
                  <a:lnTo>
                    <a:pt x="0" y="6560419"/>
                  </a:lnTo>
                  <a:lnTo>
                    <a:pt x="0" y="0"/>
                  </a:ln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" name="Google Shape;131;p16"/>
            <p:cNvSpPr/>
            <p:nvPr/>
          </p:nvSpPr>
          <p:spPr>
            <a:xfrm>
              <a:off x="177775" y="177775"/>
              <a:ext cx="183900" cy="1839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2" name="Google Shape;132;p16"/>
            <p:cNvSpPr/>
            <p:nvPr/>
          </p:nvSpPr>
          <p:spPr>
            <a:xfrm>
              <a:off x="8782375" y="4781775"/>
              <a:ext cx="183900" cy="1839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7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Maven Pro SemiBold"/>
              <a:buNone/>
              <a:defRPr b="0">
                <a:latin typeface="Maven Pro SemiBold"/>
                <a:ea typeface="Maven Pro SemiBold"/>
                <a:cs typeface="Maven Pro SemiBold"/>
                <a:sym typeface="Maven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Maven Pro SemiBold"/>
              <a:buNone/>
              <a:defRPr b="0">
                <a:latin typeface="Maven Pro SemiBold"/>
                <a:ea typeface="Maven Pro SemiBold"/>
                <a:cs typeface="Maven Pro SemiBold"/>
                <a:sym typeface="Maven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Maven Pro SemiBold"/>
              <a:buNone/>
              <a:defRPr b="0">
                <a:latin typeface="Maven Pro SemiBold"/>
                <a:ea typeface="Maven Pro SemiBold"/>
                <a:cs typeface="Maven Pro SemiBold"/>
                <a:sym typeface="Maven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Maven Pro SemiBold"/>
              <a:buNone/>
              <a:defRPr b="0">
                <a:latin typeface="Maven Pro SemiBold"/>
                <a:ea typeface="Maven Pro SemiBold"/>
                <a:cs typeface="Maven Pro SemiBold"/>
                <a:sym typeface="Maven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Maven Pro SemiBold"/>
              <a:buNone/>
              <a:defRPr b="0">
                <a:latin typeface="Maven Pro SemiBold"/>
                <a:ea typeface="Maven Pro SemiBold"/>
                <a:cs typeface="Maven Pro SemiBold"/>
                <a:sym typeface="Maven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Maven Pro SemiBold"/>
              <a:buNone/>
              <a:defRPr b="0">
                <a:latin typeface="Maven Pro SemiBold"/>
                <a:ea typeface="Maven Pro SemiBold"/>
                <a:cs typeface="Maven Pro SemiBold"/>
                <a:sym typeface="Maven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Maven Pro SemiBold"/>
              <a:buNone/>
              <a:defRPr b="0">
                <a:latin typeface="Maven Pro SemiBold"/>
                <a:ea typeface="Maven Pro SemiBold"/>
                <a:cs typeface="Maven Pro SemiBold"/>
                <a:sym typeface="Maven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Maven Pro SemiBold"/>
              <a:buNone/>
              <a:defRPr b="0">
                <a:latin typeface="Maven Pro SemiBold"/>
                <a:ea typeface="Maven Pro SemiBold"/>
                <a:cs typeface="Maven Pro SemiBold"/>
                <a:sym typeface="Maven Pro SemiBold"/>
              </a:defRPr>
            </a:lvl9pPr>
          </a:lstStyle>
          <a:p/>
        </p:txBody>
      </p:sp>
      <p:sp>
        <p:nvSpPr>
          <p:cNvPr id="135" name="Google Shape;135;p17"/>
          <p:cNvSpPr txBox="1"/>
          <p:nvPr>
            <p:ph idx="1" type="subTitle"/>
          </p:nvPr>
        </p:nvSpPr>
        <p:spPr>
          <a:xfrm>
            <a:off x="713150" y="1822844"/>
            <a:ext cx="2437500" cy="15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36" name="Google Shape;136;p17"/>
          <p:cNvSpPr txBox="1"/>
          <p:nvPr>
            <p:ph idx="2" type="subTitle"/>
          </p:nvPr>
        </p:nvSpPr>
        <p:spPr>
          <a:xfrm>
            <a:off x="3349827" y="1822844"/>
            <a:ext cx="2437500" cy="15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37" name="Google Shape;137;p17"/>
          <p:cNvSpPr txBox="1"/>
          <p:nvPr>
            <p:ph idx="3" type="subTitle"/>
          </p:nvPr>
        </p:nvSpPr>
        <p:spPr>
          <a:xfrm>
            <a:off x="5986504" y="1822844"/>
            <a:ext cx="2437500" cy="15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38" name="Google Shape;138;p17"/>
          <p:cNvSpPr txBox="1"/>
          <p:nvPr>
            <p:ph idx="4" type="subTitle"/>
          </p:nvPr>
        </p:nvSpPr>
        <p:spPr>
          <a:xfrm>
            <a:off x="713150" y="1431550"/>
            <a:ext cx="2437500" cy="45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ven Pro SemiBold"/>
              <a:buNone/>
              <a:defRPr sz="2000">
                <a:solidFill>
                  <a:schemeClr val="dk1"/>
                </a:solidFill>
                <a:latin typeface="Maven Pro SemiBold"/>
                <a:ea typeface="Maven Pro SemiBold"/>
                <a:cs typeface="Maven Pro SemiBold"/>
                <a:sym typeface="Maven Pro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ven Pro SemiBold"/>
              <a:buNone/>
              <a:defRPr sz="2400">
                <a:latin typeface="Maven Pro SemiBold"/>
                <a:ea typeface="Maven Pro SemiBold"/>
                <a:cs typeface="Maven Pro SemiBold"/>
                <a:sym typeface="Maven Pro Semi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ven Pro SemiBold"/>
              <a:buNone/>
              <a:defRPr sz="2400">
                <a:latin typeface="Maven Pro SemiBold"/>
                <a:ea typeface="Maven Pro SemiBold"/>
                <a:cs typeface="Maven Pro SemiBold"/>
                <a:sym typeface="Maven Pro Semi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ven Pro SemiBold"/>
              <a:buNone/>
              <a:defRPr sz="2400">
                <a:latin typeface="Maven Pro SemiBold"/>
                <a:ea typeface="Maven Pro SemiBold"/>
                <a:cs typeface="Maven Pro SemiBold"/>
                <a:sym typeface="Maven Pro Semi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ven Pro SemiBold"/>
              <a:buNone/>
              <a:defRPr sz="2400">
                <a:latin typeface="Maven Pro SemiBold"/>
                <a:ea typeface="Maven Pro SemiBold"/>
                <a:cs typeface="Maven Pro SemiBold"/>
                <a:sym typeface="Maven Pro Semi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ven Pro SemiBold"/>
              <a:buNone/>
              <a:defRPr sz="2400">
                <a:latin typeface="Maven Pro SemiBold"/>
                <a:ea typeface="Maven Pro SemiBold"/>
                <a:cs typeface="Maven Pro SemiBold"/>
                <a:sym typeface="Maven Pro Semi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ven Pro SemiBold"/>
              <a:buNone/>
              <a:defRPr sz="2400">
                <a:latin typeface="Maven Pro SemiBold"/>
                <a:ea typeface="Maven Pro SemiBold"/>
                <a:cs typeface="Maven Pro SemiBold"/>
                <a:sym typeface="Maven Pro Semi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ven Pro SemiBold"/>
              <a:buNone/>
              <a:defRPr sz="2400">
                <a:latin typeface="Maven Pro SemiBold"/>
                <a:ea typeface="Maven Pro SemiBold"/>
                <a:cs typeface="Maven Pro SemiBold"/>
                <a:sym typeface="Maven Pro Semi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ven Pro SemiBold"/>
              <a:buNone/>
              <a:defRPr sz="2400">
                <a:latin typeface="Maven Pro SemiBold"/>
                <a:ea typeface="Maven Pro SemiBold"/>
                <a:cs typeface="Maven Pro SemiBold"/>
                <a:sym typeface="Maven Pro SemiBold"/>
              </a:defRPr>
            </a:lvl9pPr>
          </a:lstStyle>
          <a:p/>
        </p:txBody>
      </p:sp>
      <p:sp>
        <p:nvSpPr>
          <p:cNvPr id="139" name="Google Shape;139;p17"/>
          <p:cNvSpPr txBox="1"/>
          <p:nvPr>
            <p:ph idx="5" type="subTitle"/>
          </p:nvPr>
        </p:nvSpPr>
        <p:spPr>
          <a:xfrm>
            <a:off x="3349827" y="1431550"/>
            <a:ext cx="2437500" cy="45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ven Pro SemiBold"/>
              <a:buNone/>
              <a:defRPr sz="2000">
                <a:solidFill>
                  <a:schemeClr val="dk1"/>
                </a:solidFill>
                <a:latin typeface="Maven Pro SemiBold"/>
                <a:ea typeface="Maven Pro SemiBold"/>
                <a:cs typeface="Maven Pro SemiBold"/>
                <a:sym typeface="Maven Pro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ven Pro SemiBold"/>
              <a:buNone/>
              <a:defRPr sz="2400">
                <a:latin typeface="Maven Pro SemiBold"/>
                <a:ea typeface="Maven Pro SemiBold"/>
                <a:cs typeface="Maven Pro SemiBold"/>
                <a:sym typeface="Maven Pro Semi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ven Pro SemiBold"/>
              <a:buNone/>
              <a:defRPr sz="2400">
                <a:latin typeface="Maven Pro SemiBold"/>
                <a:ea typeface="Maven Pro SemiBold"/>
                <a:cs typeface="Maven Pro SemiBold"/>
                <a:sym typeface="Maven Pro Semi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ven Pro SemiBold"/>
              <a:buNone/>
              <a:defRPr sz="2400">
                <a:latin typeface="Maven Pro SemiBold"/>
                <a:ea typeface="Maven Pro SemiBold"/>
                <a:cs typeface="Maven Pro SemiBold"/>
                <a:sym typeface="Maven Pro Semi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ven Pro SemiBold"/>
              <a:buNone/>
              <a:defRPr sz="2400">
                <a:latin typeface="Maven Pro SemiBold"/>
                <a:ea typeface="Maven Pro SemiBold"/>
                <a:cs typeface="Maven Pro SemiBold"/>
                <a:sym typeface="Maven Pro Semi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ven Pro SemiBold"/>
              <a:buNone/>
              <a:defRPr sz="2400">
                <a:latin typeface="Maven Pro SemiBold"/>
                <a:ea typeface="Maven Pro SemiBold"/>
                <a:cs typeface="Maven Pro SemiBold"/>
                <a:sym typeface="Maven Pro Semi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ven Pro SemiBold"/>
              <a:buNone/>
              <a:defRPr sz="2400">
                <a:latin typeface="Maven Pro SemiBold"/>
                <a:ea typeface="Maven Pro SemiBold"/>
                <a:cs typeface="Maven Pro SemiBold"/>
                <a:sym typeface="Maven Pro Semi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ven Pro SemiBold"/>
              <a:buNone/>
              <a:defRPr sz="2400">
                <a:latin typeface="Maven Pro SemiBold"/>
                <a:ea typeface="Maven Pro SemiBold"/>
                <a:cs typeface="Maven Pro SemiBold"/>
                <a:sym typeface="Maven Pro Semi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ven Pro SemiBold"/>
              <a:buNone/>
              <a:defRPr sz="2400">
                <a:latin typeface="Maven Pro SemiBold"/>
                <a:ea typeface="Maven Pro SemiBold"/>
                <a:cs typeface="Maven Pro SemiBold"/>
                <a:sym typeface="Maven Pro SemiBold"/>
              </a:defRPr>
            </a:lvl9pPr>
          </a:lstStyle>
          <a:p/>
        </p:txBody>
      </p:sp>
      <p:sp>
        <p:nvSpPr>
          <p:cNvPr id="140" name="Google Shape;140;p17"/>
          <p:cNvSpPr txBox="1"/>
          <p:nvPr>
            <p:ph idx="6" type="subTitle"/>
          </p:nvPr>
        </p:nvSpPr>
        <p:spPr>
          <a:xfrm>
            <a:off x="5986504" y="1431550"/>
            <a:ext cx="2437500" cy="45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ven Pro SemiBold"/>
              <a:buNone/>
              <a:defRPr sz="2000">
                <a:solidFill>
                  <a:schemeClr val="dk1"/>
                </a:solidFill>
                <a:latin typeface="Maven Pro SemiBold"/>
                <a:ea typeface="Maven Pro SemiBold"/>
                <a:cs typeface="Maven Pro SemiBold"/>
                <a:sym typeface="Maven Pro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ven Pro SemiBold"/>
              <a:buNone/>
              <a:defRPr sz="2400">
                <a:latin typeface="Maven Pro SemiBold"/>
                <a:ea typeface="Maven Pro SemiBold"/>
                <a:cs typeface="Maven Pro SemiBold"/>
                <a:sym typeface="Maven Pro Semi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ven Pro SemiBold"/>
              <a:buNone/>
              <a:defRPr sz="2400">
                <a:latin typeface="Maven Pro SemiBold"/>
                <a:ea typeface="Maven Pro SemiBold"/>
                <a:cs typeface="Maven Pro SemiBold"/>
                <a:sym typeface="Maven Pro Semi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ven Pro SemiBold"/>
              <a:buNone/>
              <a:defRPr sz="2400">
                <a:latin typeface="Maven Pro SemiBold"/>
                <a:ea typeface="Maven Pro SemiBold"/>
                <a:cs typeface="Maven Pro SemiBold"/>
                <a:sym typeface="Maven Pro Semi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ven Pro SemiBold"/>
              <a:buNone/>
              <a:defRPr sz="2400">
                <a:latin typeface="Maven Pro SemiBold"/>
                <a:ea typeface="Maven Pro SemiBold"/>
                <a:cs typeface="Maven Pro SemiBold"/>
                <a:sym typeface="Maven Pro Semi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ven Pro SemiBold"/>
              <a:buNone/>
              <a:defRPr sz="2400">
                <a:latin typeface="Maven Pro SemiBold"/>
                <a:ea typeface="Maven Pro SemiBold"/>
                <a:cs typeface="Maven Pro SemiBold"/>
                <a:sym typeface="Maven Pro Semi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ven Pro SemiBold"/>
              <a:buNone/>
              <a:defRPr sz="2400">
                <a:latin typeface="Maven Pro SemiBold"/>
                <a:ea typeface="Maven Pro SemiBold"/>
                <a:cs typeface="Maven Pro SemiBold"/>
                <a:sym typeface="Maven Pro Semi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ven Pro SemiBold"/>
              <a:buNone/>
              <a:defRPr sz="2400">
                <a:latin typeface="Maven Pro SemiBold"/>
                <a:ea typeface="Maven Pro SemiBold"/>
                <a:cs typeface="Maven Pro SemiBold"/>
                <a:sym typeface="Maven Pro Semi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ven Pro SemiBold"/>
              <a:buNone/>
              <a:defRPr sz="2400">
                <a:latin typeface="Maven Pro SemiBold"/>
                <a:ea typeface="Maven Pro SemiBold"/>
                <a:cs typeface="Maven Pro SemiBold"/>
                <a:sym typeface="Maven Pro SemiBold"/>
              </a:defRPr>
            </a:lvl9pPr>
          </a:lstStyle>
          <a:p/>
        </p:txBody>
      </p:sp>
      <p:pic>
        <p:nvPicPr>
          <p:cNvPr id="141" name="Google Shape;141;p17"/>
          <p:cNvPicPr preferRelativeResize="0"/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-1659908" y="2905854"/>
            <a:ext cx="4590925" cy="45909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2" name="Google Shape;142;p17"/>
          <p:cNvGrpSpPr/>
          <p:nvPr/>
        </p:nvGrpSpPr>
        <p:grpSpPr>
          <a:xfrm>
            <a:off x="177775" y="177775"/>
            <a:ext cx="8788500" cy="4787900"/>
            <a:chOff x="177775" y="177775"/>
            <a:chExt cx="8788500" cy="4787900"/>
          </a:xfrm>
        </p:grpSpPr>
        <p:sp>
          <p:nvSpPr>
            <p:cNvPr id="143" name="Google Shape;143;p17"/>
            <p:cNvSpPr/>
            <p:nvPr/>
          </p:nvSpPr>
          <p:spPr>
            <a:xfrm>
              <a:off x="177775" y="177775"/>
              <a:ext cx="183900" cy="1839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4" name="Google Shape;144;p17"/>
            <p:cNvSpPr/>
            <p:nvPr/>
          </p:nvSpPr>
          <p:spPr>
            <a:xfrm>
              <a:off x="269700" y="589650"/>
              <a:ext cx="8279060" cy="4280673"/>
            </a:xfrm>
            <a:custGeom>
              <a:rect b="b" l="l" r="r" t="t"/>
              <a:pathLst>
                <a:path extrusionOk="0" h="6560418" w="12175088">
                  <a:moveTo>
                    <a:pt x="12175089" y="6560419"/>
                  </a:moveTo>
                  <a:lnTo>
                    <a:pt x="0" y="6560419"/>
                  </a:lnTo>
                  <a:lnTo>
                    <a:pt x="0" y="0"/>
                  </a:ln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" name="Google Shape;145;p17"/>
            <p:cNvSpPr/>
            <p:nvPr/>
          </p:nvSpPr>
          <p:spPr>
            <a:xfrm>
              <a:off x="8782375" y="4781775"/>
              <a:ext cx="183900" cy="1839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8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Maven Pro SemiBold"/>
              <a:buNone/>
              <a:defRPr b="0">
                <a:latin typeface="Maven Pro SemiBold"/>
                <a:ea typeface="Maven Pro SemiBold"/>
                <a:cs typeface="Maven Pro SemiBold"/>
                <a:sym typeface="Maven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Maven Pro SemiBold"/>
              <a:buNone/>
              <a:defRPr b="0">
                <a:latin typeface="Maven Pro SemiBold"/>
                <a:ea typeface="Maven Pro SemiBold"/>
                <a:cs typeface="Maven Pro SemiBold"/>
                <a:sym typeface="Maven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Maven Pro SemiBold"/>
              <a:buNone/>
              <a:defRPr b="0">
                <a:latin typeface="Maven Pro SemiBold"/>
                <a:ea typeface="Maven Pro SemiBold"/>
                <a:cs typeface="Maven Pro SemiBold"/>
                <a:sym typeface="Maven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Maven Pro SemiBold"/>
              <a:buNone/>
              <a:defRPr b="0">
                <a:latin typeface="Maven Pro SemiBold"/>
                <a:ea typeface="Maven Pro SemiBold"/>
                <a:cs typeface="Maven Pro SemiBold"/>
                <a:sym typeface="Maven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Maven Pro SemiBold"/>
              <a:buNone/>
              <a:defRPr b="0">
                <a:latin typeface="Maven Pro SemiBold"/>
                <a:ea typeface="Maven Pro SemiBold"/>
                <a:cs typeface="Maven Pro SemiBold"/>
                <a:sym typeface="Maven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Maven Pro SemiBold"/>
              <a:buNone/>
              <a:defRPr b="0">
                <a:latin typeface="Maven Pro SemiBold"/>
                <a:ea typeface="Maven Pro SemiBold"/>
                <a:cs typeface="Maven Pro SemiBold"/>
                <a:sym typeface="Maven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Maven Pro SemiBold"/>
              <a:buNone/>
              <a:defRPr b="0">
                <a:latin typeface="Maven Pro SemiBold"/>
                <a:ea typeface="Maven Pro SemiBold"/>
                <a:cs typeface="Maven Pro SemiBold"/>
                <a:sym typeface="Maven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Maven Pro SemiBold"/>
              <a:buNone/>
              <a:defRPr b="0">
                <a:latin typeface="Maven Pro SemiBold"/>
                <a:ea typeface="Maven Pro SemiBold"/>
                <a:cs typeface="Maven Pro SemiBold"/>
                <a:sym typeface="Maven Pro SemiBold"/>
              </a:defRPr>
            </a:lvl9pPr>
          </a:lstStyle>
          <a:p/>
        </p:txBody>
      </p:sp>
      <p:sp>
        <p:nvSpPr>
          <p:cNvPr id="148" name="Google Shape;148;p18"/>
          <p:cNvSpPr txBox="1"/>
          <p:nvPr>
            <p:ph idx="1" type="subTitle"/>
          </p:nvPr>
        </p:nvSpPr>
        <p:spPr>
          <a:xfrm>
            <a:off x="720000" y="1815654"/>
            <a:ext cx="3215100" cy="8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49" name="Google Shape;149;p18"/>
          <p:cNvSpPr txBox="1"/>
          <p:nvPr>
            <p:ph idx="2" type="subTitle"/>
          </p:nvPr>
        </p:nvSpPr>
        <p:spPr>
          <a:xfrm>
            <a:off x="4311482" y="1815654"/>
            <a:ext cx="3215100" cy="8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50" name="Google Shape;150;p18"/>
          <p:cNvSpPr txBox="1"/>
          <p:nvPr>
            <p:ph idx="3" type="subTitle"/>
          </p:nvPr>
        </p:nvSpPr>
        <p:spPr>
          <a:xfrm>
            <a:off x="720000" y="3144576"/>
            <a:ext cx="3215100" cy="109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51" name="Google Shape;151;p18"/>
          <p:cNvSpPr txBox="1"/>
          <p:nvPr>
            <p:ph idx="4" type="subTitle"/>
          </p:nvPr>
        </p:nvSpPr>
        <p:spPr>
          <a:xfrm>
            <a:off x="4311484" y="3144576"/>
            <a:ext cx="3215100" cy="109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52" name="Google Shape;152;p18"/>
          <p:cNvSpPr txBox="1"/>
          <p:nvPr>
            <p:ph idx="5" type="subTitle"/>
          </p:nvPr>
        </p:nvSpPr>
        <p:spPr>
          <a:xfrm>
            <a:off x="720001" y="1431550"/>
            <a:ext cx="32151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ven Pro SemiBold"/>
              <a:buNone/>
              <a:defRPr sz="2000">
                <a:solidFill>
                  <a:schemeClr val="dk1"/>
                </a:solidFill>
                <a:latin typeface="Maven Pro SemiBold"/>
                <a:ea typeface="Maven Pro SemiBold"/>
                <a:cs typeface="Maven Pro SemiBold"/>
                <a:sym typeface="Maven Pro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ven Pro SemiBold"/>
              <a:buNone/>
              <a:defRPr sz="2000">
                <a:latin typeface="Maven Pro SemiBold"/>
                <a:ea typeface="Maven Pro SemiBold"/>
                <a:cs typeface="Maven Pro SemiBold"/>
                <a:sym typeface="Maven Pro Semi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ven Pro SemiBold"/>
              <a:buNone/>
              <a:defRPr sz="2000">
                <a:latin typeface="Maven Pro SemiBold"/>
                <a:ea typeface="Maven Pro SemiBold"/>
                <a:cs typeface="Maven Pro SemiBold"/>
                <a:sym typeface="Maven Pro Semi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ven Pro SemiBold"/>
              <a:buNone/>
              <a:defRPr sz="2000">
                <a:latin typeface="Maven Pro SemiBold"/>
                <a:ea typeface="Maven Pro SemiBold"/>
                <a:cs typeface="Maven Pro SemiBold"/>
                <a:sym typeface="Maven Pro Semi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ven Pro SemiBold"/>
              <a:buNone/>
              <a:defRPr sz="2000">
                <a:latin typeface="Maven Pro SemiBold"/>
                <a:ea typeface="Maven Pro SemiBold"/>
                <a:cs typeface="Maven Pro SemiBold"/>
                <a:sym typeface="Maven Pro Semi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ven Pro SemiBold"/>
              <a:buNone/>
              <a:defRPr sz="2000">
                <a:latin typeface="Maven Pro SemiBold"/>
                <a:ea typeface="Maven Pro SemiBold"/>
                <a:cs typeface="Maven Pro SemiBold"/>
                <a:sym typeface="Maven Pro Semi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ven Pro SemiBold"/>
              <a:buNone/>
              <a:defRPr sz="2000">
                <a:latin typeface="Maven Pro SemiBold"/>
                <a:ea typeface="Maven Pro SemiBold"/>
                <a:cs typeface="Maven Pro SemiBold"/>
                <a:sym typeface="Maven Pro Semi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ven Pro SemiBold"/>
              <a:buNone/>
              <a:defRPr sz="2000">
                <a:latin typeface="Maven Pro SemiBold"/>
                <a:ea typeface="Maven Pro SemiBold"/>
                <a:cs typeface="Maven Pro SemiBold"/>
                <a:sym typeface="Maven Pro Semi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ven Pro SemiBold"/>
              <a:buNone/>
              <a:defRPr sz="2000">
                <a:latin typeface="Maven Pro SemiBold"/>
                <a:ea typeface="Maven Pro SemiBold"/>
                <a:cs typeface="Maven Pro SemiBold"/>
                <a:sym typeface="Maven Pro SemiBold"/>
              </a:defRPr>
            </a:lvl9pPr>
          </a:lstStyle>
          <a:p/>
        </p:txBody>
      </p:sp>
      <p:sp>
        <p:nvSpPr>
          <p:cNvPr id="153" name="Google Shape;153;p18"/>
          <p:cNvSpPr txBox="1"/>
          <p:nvPr>
            <p:ph idx="6" type="subTitle"/>
          </p:nvPr>
        </p:nvSpPr>
        <p:spPr>
          <a:xfrm>
            <a:off x="720001" y="2760497"/>
            <a:ext cx="32151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ven Pro SemiBold"/>
              <a:buNone/>
              <a:defRPr sz="2000">
                <a:solidFill>
                  <a:schemeClr val="dk1"/>
                </a:solidFill>
                <a:latin typeface="Maven Pro SemiBold"/>
                <a:ea typeface="Maven Pro SemiBold"/>
                <a:cs typeface="Maven Pro SemiBold"/>
                <a:sym typeface="Maven Pro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ven Pro SemiBold"/>
              <a:buNone/>
              <a:defRPr sz="2000">
                <a:latin typeface="Maven Pro SemiBold"/>
                <a:ea typeface="Maven Pro SemiBold"/>
                <a:cs typeface="Maven Pro SemiBold"/>
                <a:sym typeface="Maven Pro Semi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ven Pro SemiBold"/>
              <a:buNone/>
              <a:defRPr sz="2000">
                <a:latin typeface="Maven Pro SemiBold"/>
                <a:ea typeface="Maven Pro SemiBold"/>
                <a:cs typeface="Maven Pro SemiBold"/>
                <a:sym typeface="Maven Pro Semi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ven Pro SemiBold"/>
              <a:buNone/>
              <a:defRPr sz="2000">
                <a:latin typeface="Maven Pro SemiBold"/>
                <a:ea typeface="Maven Pro SemiBold"/>
                <a:cs typeface="Maven Pro SemiBold"/>
                <a:sym typeface="Maven Pro Semi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ven Pro SemiBold"/>
              <a:buNone/>
              <a:defRPr sz="2000">
                <a:latin typeface="Maven Pro SemiBold"/>
                <a:ea typeface="Maven Pro SemiBold"/>
                <a:cs typeface="Maven Pro SemiBold"/>
                <a:sym typeface="Maven Pro Semi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ven Pro SemiBold"/>
              <a:buNone/>
              <a:defRPr sz="2000">
                <a:latin typeface="Maven Pro SemiBold"/>
                <a:ea typeface="Maven Pro SemiBold"/>
                <a:cs typeface="Maven Pro SemiBold"/>
                <a:sym typeface="Maven Pro Semi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ven Pro SemiBold"/>
              <a:buNone/>
              <a:defRPr sz="2000">
                <a:latin typeface="Maven Pro SemiBold"/>
                <a:ea typeface="Maven Pro SemiBold"/>
                <a:cs typeface="Maven Pro SemiBold"/>
                <a:sym typeface="Maven Pro Semi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ven Pro SemiBold"/>
              <a:buNone/>
              <a:defRPr sz="2000">
                <a:latin typeface="Maven Pro SemiBold"/>
                <a:ea typeface="Maven Pro SemiBold"/>
                <a:cs typeface="Maven Pro SemiBold"/>
                <a:sym typeface="Maven Pro Semi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ven Pro SemiBold"/>
              <a:buNone/>
              <a:defRPr sz="2000">
                <a:latin typeface="Maven Pro SemiBold"/>
                <a:ea typeface="Maven Pro SemiBold"/>
                <a:cs typeface="Maven Pro SemiBold"/>
                <a:sym typeface="Maven Pro SemiBold"/>
              </a:defRPr>
            </a:lvl9pPr>
          </a:lstStyle>
          <a:p/>
        </p:txBody>
      </p:sp>
      <p:sp>
        <p:nvSpPr>
          <p:cNvPr id="154" name="Google Shape;154;p18"/>
          <p:cNvSpPr txBox="1"/>
          <p:nvPr>
            <p:ph idx="7" type="subTitle"/>
          </p:nvPr>
        </p:nvSpPr>
        <p:spPr>
          <a:xfrm>
            <a:off x="4311457" y="1431550"/>
            <a:ext cx="32151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ven Pro SemiBold"/>
              <a:buNone/>
              <a:defRPr sz="2000">
                <a:solidFill>
                  <a:schemeClr val="dk1"/>
                </a:solidFill>
                <a:latin typeface="Maven Pro SemiBold"/>
                <a:ea typeface="Maven Pro SemiBold"/>
                <a:cs typeface="Maven Pro SemiBold"/>
                <a:sym typeface="Maven Pro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ven Pro SemiBold"/>
              <a:buNone/>
              <a:defRPr sz="2000">
                <a:latin typeface="Maven Pro SemiBold"/>
                <a:ea typeface="Maven Pro SemiBold"/>
                <a:cs typeface="Maven Pro SemiBold"/>
                <a:sym typeface="Maven Pro Semi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ven Pro SemiBold"/>
              <a:buNone/>
              <a:defRPr sz="2000">
                <a:latin typeface="Maven Pro SemiBold"/>
                <a:ea typeface="Maven Pro SemiBold"/>
                <a:cs typeface="Maven Pro SemiBold"/>
                <a:sym typeface="Maven Pro Semi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ven Pro SemiBold"/>
              <a:buNone/>
              <a:defRPr sz="2000">
                <a:latin typeface="Maven Pro SemiBold"/>
                <a:ea typeface="Maven Pro SemiBold"/>
                <a:cs typeface="Maven Pro SemiBold"/>
                <a:sym typeface="Maven Pro Semi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ven Pro SemiBold"/>
              <a:buNone/>
              <a:defRPr sz="2000">
                <a:latin typeface="Maven Pro SemiBold"/>
                <a:ea typeface="Maven Pro SemiBold"/>
                <a:cs typeface="Maven Pro SemiBold"/>
                <a:sym typeface="Maven Pro Semi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ven Pro SemiBold"/>
              <a:buNone/>
              <a:defRPr sz="2000">
                <a:latin typeface="Maven Pro SemiBold"/>
                <a:ea typeface="Maven Pro SemiBold"/>
                <a:cs typeface="Maven Pro SemiBold"/>
                <a:sym typeface="Maven Pro Semi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ven Pro SemiBold"/>
              <a:buNone/>
              <a:defRPr sz="2000">
                <a:latin typeface="Maven Pro SemiBold"/>
                <a:ea typeface="Maven Pro SemiBold"/>
                <a:cs typeface="Maven Pro SemiBold"/>
                <a:sym typeface="Maven Pro Semi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ven Pro SemiBold"/>
              <a:buNone/>
              <a:defRPr sz="2000">
                <a:latin typeface="Maven Pro SemiBold"/>
                <a:ea typeface="Maven Pro SemiBold"/>
                <a:cs typeface="Maven Pro SemiBold"/>
                <a:sym typeface="Maven Pro Semi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ven Pro SemiBold"/>
              <a:buNone/>
              <a:defRPr sz="2000">
                <a:latin typeface="Maven Pro SemiBold"/>
                <a:ea typeface="Maven Pro SemiBold"/>
                <a:cs typeface="Maven Pro SemiBold"/>
                <a:sym typeface="Maven Pro SemiBold"/>
              </a:defRPr>
            </a:lvl9pPr>
          </a:lstStyle>
          <a:p/>
        </p:txBody>
      </p:sp>
      <p:sp>
        <p:nvSpPr>
          <p:cNvPr id="155" name="Google Shape;155;p18"/>
          <p:cNvSpPr txBox="1"/>
          <p:nvPr>
            <p:ph idx="8" type="subTitle"/>
          </p:nvPr>
        </p:nvSpPr>
        <p:spPr>
          <a:xfrm>
            <a:off x="4311457" y="2760497"/>
            <a:ext cx="32151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ven Pro SemiBold"/>
              <a:buNone/>
              <a:defRPr sz="2000">
                <a:solidFill>
                  <a:schemeClr val="dk1"/>
                </a:solidFill>
                <a:latin typeface="Maven Pro SemiBold"/>
                <a:ea typeface="Maven Pro SemiBold"/>
                <a:cs typeface="Maven Pro SemiBold"/>
                <a:sym typeface="Maven Pro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ven Pro SemiBold"/>
              <a:buNone/>
              <a:defRPr sz="2000">
                <a:latin typeface="Maven Pro SemiBold"/>
                <a:ea typeface="Maven Pro SemiBold"/>
                <a:cs typeface="Maven Pro SemiBold"/>
                <a:sym typeface="Maven Pro Semi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ven Pro SemiBold"/>
              <a:buNone/>
              <a:defRPr sz="2000">
                <a:latin typeface="Maven Pro SemiBold"/>
                <a:ea typeface="Maven Pro SemiBold"/>
                <a:cs typeface="Maven Pro SemiBold"/>
                <a:sym typeface="Maven Pro Semi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ven Pro SemiBold"/>
              <a:buNone/>
              <a:defRPr sz="2000">
                <a:latin typeface="Maven Pro SemiBold"/>
                <a:ea typeface="Maven Pro SemiBold"/>
                <a:cs typeface="Maven Pro SemiBold"/>
                <a:sym typeface="Maven Pro Semi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ven Pro SemiBold"/>
              <a:buNone/>
              <a:defRPr sz="2000">
                <a:latin typeface="Maven Pro SemiBold"/>
                <a:ea typeface="Maven Pro SemiBold"/>
                <a:cs typeface="Maven Pro SemiBold"/>
                <a:sym typeface="Maven Pro Semi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ven Pro SemiBold"/>
              <a:buNone/>
              <a:defRPr sz="2000">
                <a:latin typeface="Maven Pro SemiBold"/>
                <a:ea typeface="Maven Pro SemiBold"/>
                <a:cs typeface="Maven Pro SemiBold"/>
                <a:sym typeface="Maven Pro Semi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ven Pro SemiBold"/>
              <a:buNone/>
              <a:defRPr sz="2000">
                <a:latin typeface="Maven Pro SemiBold"/>
                <a:ea typeface="Maven Pro SemiBold"/>
                <a:cs typeface="Maven Pro SemiBold"/>
                <a:sym typeface="Maven Pro Semi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ven Pro SemiBold"/>
              <a:buNone/>
              <a:defRPr sz="2000">
                <a:latin typeface="Maven Pro SemiBold"/>
                <a:ea typeface="Maven Pro SemiBold"/>
                <a:cs typeface="Maven Pro SemiBold"/>
                <a:sym typeface="Maven Pro Semi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ven Pro SemiBold"/>
              <a:buNone/>
              <a:defRPr sz="2000">
                <a:latin typeface="Maven Pro SemiBold"/>
                <a:ea typeface="Maven Pro SemiBold"/>
                <a:cs typeface="Maven Pro SemiBold"/>
                <a:sym typeface="Maven Pro SemiBold"/>
              </a:defRPr>
            </a:lvl9pPr>
          </a:lstStyle>
          <a:p/>
        </p:txBody>
      </p:sp>
      <p:pic>
        <p:nvPicPr>
          <p:cNvPr id="156" name="Google Shape;156;p18"/>
          <p:cNvPicPr preferRelativeResize="0"/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6500442" y="2760504"/>
            <a:ext cx="4590925" cy="45909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7" name="Google Shape;157;p18"/>
          <p:cNvGrpSpPr/>
          <p:nvPr/>
        </p:nvGrpSpPr>
        <p:grpSpPr>
          <a:xfrm>
            <a:off x="177775" y="177775"/>
            <a:ext cx="8788500" cy="4787900"/>
            <a:chOff x="177775" y="177775"/>
            <a:chExt cx="8788500" cy="4787900"/>
          </a:xfrm>
        </p:grpSpPr>
        <p:sp>
          <p:nvSpPr>
            <p:cNvPr id="158" name="Google Shape;158;p18"/>
            <p:cNvSpPr/>
            <p:nvPr/>
          </p:nvSpPr>
          <p:spPr>
            <a:xfrm flipH="1" rot="10800000">
              <a:off x="275340" y="269700"/>
              <a:ext cx="8279060" cy="4280673"/>
            </a:xfrm>
            <a:custGeom>
              <a:rect b="b" l="l" r="r" t="t"/>
              <a:pathLst>
                <a:path extrusionOk="0" h="6560418" w="12175088">
                  <a:moveTo>
                    <a:pt x="12175089" y="6560419"/>
                  </a:moveTo>
                  <a:lnTo>
                    <a:pt x="0" y="6560419"/>
                  </a:lnTo>
                  <a:lnTo>
                    <a:pt x="0" y="0"/>
                  </a:ln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" name="Google Shape;159;p18"/>
            <p:cNvSpPr/>
            <p:nvPr/>
          </p:nvSpPr>
          <p:spPr>
            <a:xfrm flipH="1">
              <a:off x="8782375" y="177775"/>
              <a:ext cx="183900" cy="1839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0" name="Google Shape;160;p18"/>
            <p:cNvSpPr/>
            <p:nvPr/>
          </p:nvSpPr>
          <p:spPr>
            <a:xfrm flipH="1">
              <a:off x="177775" y="4781775"/>
              <a:ext cx="183900" cy="1839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9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Maven Pro SemiBold"/>
              <a:buNone/>
              <a:defRPr b="0">
                <a:latin typeface="Maven Pro SemiBold"/>
                <a:ea typeface="Maven Pro SemiBold"/>
                <a:cs typeface="Maven Pro SemiBold"/>
                <a:sym typeface="Maven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Maven Pro SemiBold"/>
              <a:buNone/>
              <a:defRPr b="0">
                <a:latin typeface="Maven Pro SemiBold"/>
                <a:ea typeface="Maven Pro SemiBold"/>
                <a:cs typeface="Maven Pro SemiBold"/>
                <a:sym typeface="Maven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Maven Pro SemiBold"/>
              <a:buNone/>
              <a:defRPr b="0">
                <a:latin typeface="Maven Pro SemiBold"/>
                <a:ea typeface="Maven Pro SemiBold"/>
                <a:cs typeface="Maven Pro SemiBold"/>
                <a:sym typeface="Maven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Maven Pro SemiBold"/>
              <a:buNone/>
              <a:defRPr b="0">
                <a:latin typeface="Maven Pro SemiBold"/>
                <a:ea typeface="Maven Pro SemiBold"/>
                <a:cs typeface="Maven Pro SemiBold"/>
                <a:sym typeface="Maven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Maven Pro SemiBold"/>
              <a:buNone/>
              <a:defRPr b="0">
                <a:latin typeface="Maven Pro SemiBold"/>
                <a:ea typeface="Maven Pro SemiBold"/>
                <a:cs typeface="Maven Pro SemiBold"/>
                <a:sym typeface="Maven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Maven Pro SemiBold"/>
              <a:buNone/>
              <a:defRPr b="0">
                <a:latin typeface="Maven Pro SemiBold"/>
                <a:ea typeface="Maven Pro SemiBold"/>
                <a:cs typeface="Maven Pro SemiBold"/>
                <a:sym typeface="Maven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Maven Pro SemiBold"/>
              <a:buNone/>
              <a:defRPr b="0">
                <a:latin typeface="Maven Pro SemiBold"/>
                <a:ea typeface="Maven Pro SemiBold"/>
                <a:cs typeface="Maven Pro SemiBold"/>
                <a:sym typeface="Maven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Maven Pro SemiBold"/>
              <a:buNone/>
              <a:defRPr b="0">
                <a:latin typeface="Maven Pro SemiBold"/>
                <a:ea typeface="Maven Pro SemiBold"/>
                <a:cs typeface="Maven Pro SemiBold"/>
                <a:sym typeface="Maven Pro SemiBold"/>
              </a:defRPr>
            </a:lvl9pPr>
          </a:lstStyle>
          <a:p/>
        </p:txBody>
      </p:sp>
      <p:sp>
        <p:nvSpPr>
          <p:cNvPr id="163" name="Google Shape;163;p19"/>
          <p:cNvSpPr txBox="1"/>
          <p:nvPr>
            <p:ph idx="1" type="subTitle"/>
          </p:nvPr>
        </p:nvSpPr>
        <p:spPr>
          <a:xfrm>
            <a:off x="713000" y="1812100"/>
            <a:ext cx="2500500" cy="9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64" name="Google Shape;164;p19"/>
          <p:cNvSpPr txBox="1"/>
          <p:nvPr>
            <p:ph idx="2" type="subTitle"/>
          </p:nvPr>
        </p:nvSpPr>
        <p:spPr>
          <a:xfrm>
            <a:off x="3318245" y="1812108"/>
            <a:ext cx="2500500" cy="9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65" name="Google Shape;165;p19"/>
          <p:cNvSpPr txBox="1"/>
          <p:nvPr>
            <p:ph idx="3" type="subTitle"/>
          </p:nvPr>
        </p:nvSpPr>
        <p:spPr>
          <a:xfrm>
            <a:off x="713000" y="3296575"/>
            <a:ext cx="25005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66" name="Google Shape;166;p19"/>
          <p:cNvSpPr txBox="1"/>
          <p:nvPr>
            <p:ph idx="4" type="subTitle"/>
          </p:nvPr>
        </p:nvSpPr>
        <p:spPr>
          <a:xfrm>
            <a:off x="3318245" y="3296575"/>
            <a:ext cx="25005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67" name="Google Shape;167;p19"/>
          <p:cNvSpPr txBox="1"/>
          <p:nvPr>
            <p:ph idx="5" type="subTitle"/>
          </p:nvPr>
        </p:nvSpPr>
        <p:spPr>
          <a:xfrm>
            <a:off x="5923489" y="1812108"/>
            <a:ext cx="2500500" cy="9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68" name="Google Shape;168;p19"/>
          <p:cNvSpPr txBox="1"/>
          <p:nvPr>
            <p:ph idx="6" type="subTitle"/>
          </p:nvPr>
        </p:nvSpPr>
        <p:spPr>
          <a:xfrm>
            <a:off x="5923489" y="3296575"/>
            <a:ext cx="25005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69" name="Google Shape;169;p19"/>
          <p:cNvSpPr txBox="1"/>
          <p:nvPr>
            <p:ph idx="7" type="subTitle"/>
          </p:nvPr>
        </p:nvSpPr>
        <p:spPr>
          <a:xfrm>
            <a:off x="713000" y="1431550"/>
            <a:ext cx="25005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ven Pro SemiBold"/>
              <a:buNone/>
              <a:defRPr sz="2000">
                <a:solidFill>
                  <a:schemeClr val="dk1"/>
                </a:solidFill>
                <a:latin typeface="Maven Pro SemiBold"/>
                <a:ea typeface="Maven Pro SemiBold"/>
                <a:cs typeface="Maven Pro SemiBold"/>
                <a:sym typeface="Maven Pro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ven Pro SemiBold"/>
              <a:buNone/>
              <a:defRPr sz="2000">
                <a:latin typeface="Maven Pro SemiBold"/>
                <a:ea typeface="Maven Pro SemiBold"/>
                <a:cs typeface="Maven Pro SemiBold"/>
                <a:sym typeface="Maven Pro Semi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ven Pro SemiBold"/>
              <a:buNone/>
              <a:defRPr sz="2000">
                <a:latin typeface="Maven Pro SemiBold"/>
                <a:ea typeface="Maven Pro SemiBold"/>
                <a:cs typeface="Maven Pro SemiBold"/>
                <a:sym typeface="Maven Pro Semi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ven Pro SemiBold"/>
              <a:buNone/>
              <a:defRPr sz="2000">
                <a:latin typeface="Maven Pro SemiBold"/>
                <a:ea typeface="Maven Pro SemiBold"/>
                <a:cs typeface="Maven Pro SemiBold"/>
                <a:sym typeface="Maven Pro Semi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ven Pro SemiBold"/>
              <a:buNone/>
              <a:defRPr sz="2000">
                <a:latin typeface="Maven Pro SemiBold"/>
                <a:ea typeface="Maven Pro SemiBold"/>
                <a:cs typeface="Maven Pro SemiBold"/>
                <a:sym typeface="Maven Pro Semi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ven Pro SemiBold"/>
              <a:buNone/>
              <a:defRPr sz="2000">
                <a:latin typeface="Maven Pro SemiBold"/>
                <a:ea typeface="Maven Pro SemiBold"/>
                <a:cs typeface="Maven Pro SemiBold"/>
                <a:sym typeface="Maven Pro Semi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ven Pro SemiBold"/>
              <a:buNone/>
              <a:defRPr sz="2000">
                <a:latin typeface="Maven Pro SemiBold"/>
                <a:ea typeface="Maven Pro SemiBold"/>
                <a:cs typeface="Maven Pro SemiBold"/>
                <a:sym typeface="Maven Pro Semi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ven Pro SemiBold"/>
              <a:buNone/>
              <a:defRPr sz="2000">
                <a:latin typeface="Maven Pro SemiBold"/>
                <a:ea typeface="Maven Pro SemiBold"/>
                <a:cs typeface="Maven Pro SemiBold"/>
                <a:sym typeface="Maven Pro Semi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ven Pro SemiBold"/>
              <a:buNone/>
              <a:defRPr sz="2000">
                <a:latin typeface="Maven Pro SemiBold"/>
                <a:ea typeface="Maven Pro SemiBold"/>
                <a:cs typeface="Maven Pro SemiBold"/>
                <a:sym typeface="Maven Pro SemiBold"/>
              </a:defRPr>
            </a:lvl9pPr>
          </a:lstStyle>
          <a:p/>
        </p:txBody>
      </p:sp>
      <p:sp>
        <p:nvSpPr>
          <p:cNvPr id="170" name="Google Shape;170;p19"/>
          <p:cNvSpPr txBox="1"/>
          <p:nvPr>
            <p:ph idx="8" type="subTitle"/>
          </p:nvPr>
        </p:nvSpPr>
        <p:spPr>
          <a:xfrm>
            <a:off x="3318245" y="1431556"/>
            <a:ext cx="25005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ven Pro SemiBold"/>
              <a:buNone/>
              <a:defRPr sz="2000">
                <a:solidFill>
                  <a:schemeClr val="dk1"/>
                </a:solidFill>
                <a:latin typeface="Maven Pro SemiBold"/>
                <a:ea typeface="Maven Pro SemiBold"/>
                <a:cs typeface="Maven Pro SemiBold"/>
                <a:sym typeface="Maven Pro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ven Pro SemiBold"/>
              <a:buNone/>
              <a:defRPr sz="2000">
                <a:latin typeface="Maven Pro SemiBold"/>
                <a:ea typeface="Maven Pro SemiBold"/>
                <a:cs typeface="Maven Pro SemiBold"/>
                <a:sym typeface="Maven Pro Semi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ven Pro SemiBold"/>
              <a:buNone/>
              <a:defRPr sz="2000">
                <a:latin typeface="Maven Pro SemiBold"/>
                <a:ea typeface="Maven Pro SemiBold"/>
                <a:cs typeface="Maven Pro SemiBold"/>
                <a:sym typeface="Maven Pro Semi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ven Pro SemiBold"/>
              <a:buNone/>
              <a:defRPr sz="2000">
                <a:latin typeface="Maven Pro SemiBold"/>
                <a:ea typeface="Maven Pro SemiBold"/>
                <a:cs typeface="Maven Pro SemiBold"/>
                <a:sym typeface="Maven Pro Semi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ven Pro SemiBold"/>
              <a:buNone/>
              <a:defRPr sz="2000">
                <a:latin typeface="Maven Pro SemiBold"/>
                <a:ea typeface="Maven Pro SemiBold"/>
                <a:cs typeface="Maven Pro SemiBold"/>
                <a:sym typeface="Maven Pro Semi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ven Pro SemiBold"/>
              <a:buNone/>
              <a:defRPr sz="2000">
                <a:latin typeface="Maven Pro SemiBold"/>
                <a:ea typeface="Maven Pro SemiBold"/>
                <a:cs typeface="Maven Pro SemiBold"/>
                <a:sym typeface="Maven Pro Semi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ven Pro SemiBold"/>
              <a:buNone/>
              <a:defRPr sz="2000">
                <a:latin typeface="Maven Pro SemiBold"/>
                <a:ea typeface="Maven Pro SemiBold"/>
                <a:cs typeface="Maven Pro SemiBold"/>
                <a:sym typeface="Maven Pro Semi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ven Pro SemiBold"/>
              <a:buNone/>
              <a:defRPr sz="2000">
                <a:latin typeface="Maven Pro SemiBold"/>
                <a:ea typeface="Maven Pro SemiBold"/>
                <a:cs typeface="Maven Pro SemiBold"/>
                <a:sym typeface="Maven Pro Semi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ven Pro SemiBold"/>
              <a:buNone/>
              <a:defRPr sz="2000">
                <a:latin typeface="Maven Pro SemiBold"/>
                <a:ea typeface="Maven Pro SemiBold"/>
                <a:cs typeface="Maven Pro SemiBold"/>
                <a:sym typeface="Maven Pro SemiBold"/>
              </a:defRPr>
            </a:lvl9pPr>
          </a:lstStyle>
          <a:p/>
        </p:txBody>
      </p:sp>
      <p:sp>
        <p:nvSpPr>
          <p:cNvPr id="171" name="Google Shape;171;p19"/>
          <p:cNvSpPr txBox="1"/>
          <p:nvPr>
            <p:ph idx="9" type="subTitle"/>
          </p:nvPr>
        </p:nvSpPr>
        <p:spPr>
          <a:xfrm>
            <a:off x="5923489" y="1431556"/>
            <a:ext cx="25005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ven Pro SemiBold"/>
              <a:buNone/>
              <a:defRPr sz="2000">
                <a:solidFill>
                  <a:schemeClr val="dk1"/>
                </a:solidFill>
                <a:latin typeface="Maven Pro SemiBold"/>
                <a:ea typeface="Maven Pro SemiBold"/>
                <a:cs typeface="Maven Pro SemiBold"/>
                <a:sym typeface="Maven Pro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ven Pro SemiBold"/>
              <a:buNone/>
              <a:defRPr sz="2000">
                <a:latin typeface="Maven Pro SemiBold"/>
                <a:ea typeface="Maven Pro SemiBold"/>
                <a:cs typeface="Maven Pro SemiBold"/>
                <a:sym typeface="Maven Pro Semi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ven Pro SemiBold"/>
              <a:buNone/>
              <a:defRPr sz="2000">
                <a:latin typeface="Maven Pro SemiBold"/>
                <a:ea typeface="Maven Pro SemiBold"/>
                <a:cs typeface="Maven Pro SemiBold"/>
                <a:sym typeface="Maven Pro Semi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ven Pro SemiBold"/>
              <a:buNone/>
              <a:defRPr sz="2000">
                <a:latin typeface="Maven Pro SemiBold"/>
                <a:ea typeface="Maven Pro SemiBold"/>
                <a:cs typeface="Maven Pro SemiBold"/>
                <a:sym typeface="Maven Pro Semi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ven Pro SemiBold"/>
              <a:buNone/>
              <a:defRPr sz="2000">
                <a:latin typeface="Maven Pro SemiBold"/>
                <a:ea typeface="Maven Pro SemiBold"/>
                <a:cs typeface="Maven Pro SemiBold"/>
                <a:sym typeface="Maven Pro Semi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ven Pro SemiBold"/>
              <a:buNone/>
              <a:defRPr sz="2000">
                <a:latin typeface="Maven Pro SemiBold"/>
                <a:ea typeface="Maven Pro SemiBold"/>
                <a:cs typeface="Maven Pro SemiBold"/>
                <a:sym typeface="Maven Pro Semi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ven Pro SemiBold"/>
              <a:buNone/>
              <a:defRPr sz="2000">
                <a:latin typeface="Maven Pro SemiBold"/>
                <a:ea typeface="Maven Pro SemiBold"/>
                <a:cs typeface="Maven Pro SemiBold"/>
                <a:sym typeface="Maven Pro Semi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ven Pro SemiBold"/>
              <a:buNone/>
              <a:defRPr sz="2000">
                <a:latin typeface="Maven Pro SemiBold"/>
                <a:ea typeface="Maven Pro SemiBold"/>
                <a:cs typeface="Maven Pro SemiBold"/>
                <a:sym typeface="Maven Pro Semi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ven Pro SemiBold"/>
              <a:buNone/>
              <a:defRPr sz="2000">
                <a:latin typeface="Maven Pro SemiBold"/>
                <a:ea typeface="Maven Pro SemiBold"/>
                <a:cs typeface="Maven Pro SemiBold"/>
                <a:sym typeface="Maven Pro SemiBold"/>
              </a:defRPr>
            </a:lvl9pPr>
          </a:lstStyle>
          <a:p/>
        </p:txBody>
      </p:sp>
      <p:sp>
        <p:nvSpPr>
          <p:cNvPr id="172" name="Google Shape;172;p19"/>
          <p:cNvSpPr txBox="1"/>
          <p:nvPr>
            <p:ph idx="13" type="subTitle"/>
          </p:nvPr>
        </p:nvSpPr>
        <p:spPr>
          <a:xfrm>
            <a:off x="713000" y="2912900"/>
            <a:ext cx="25005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ven Pro SemiBold"/>
              <a:buNone/>
              <a:defRPr sz="2000">
                <a:solidFill>
                  <a:schemeClr val="dk1"/>
                </a:solidFill>
                <a:latin typeface="Maven Pro SemiBold"/>
                <a:ea typeface="Maven Pro SemiBold"/>
                <a:cs typeface="Maven Pro SemiBold"/>
                <a:sym typeface="Maven Pro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ven Pro SemiBold"/>
              <a:buNone/>
              <a:defRPr sz="2000">
                <a:latin typeface="Maven Pro SemiBold"/>
                <a:ea typeface="Maven Pro SemiBold"/>
                <a:cs typeface="Maven Pro SemiBold"/>
                <a:sym typeface="Maven Pro Semi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ven Pro SemiBold"/>
              <a:buNone/>
              <a:defRPr sz="2000">
                <a:latin typeface="Maven Pro SemiBold"/>
                <a:ea typeface="Maven Pro SemiBold"/>
                <a:cs typeface="Maven Pro SemiBold"/>
                <a:sym typeface="Maven Pro Semi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ven Pro SemiBold"/>
              <a:buNone/>
              <a:defRPr sz="2000">
                <a:latin typeface="Maven Pro SemiBold"/>
                <a:ea typeface="Maven Pro SemiBold"/>
                <a:cs typeface="Maven Pro SemiBold"/>
                <a:sym typeface="Maven Pro Semi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ven Pro SemiBold"/>
              <a:buNone/>
              <a:defRPr sz="2000">
                <a:latin typeface="Maven Pro SemiBold"/>
                <a:ea typeface="Maven Pro SemiBold"/>
                <a:cs typeface="Maven Pro SemiBold"/>
                <a:sym typeface="Maven Pro Semi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ven Pro SemiBold"/>
              <a:buNone/>
              <a:defRPr sz="2000">
                <a:latin typeface="Maven Pro SemiBold"/>
                <a:ea typeface="Maven Pro SemiBold"/>
                <a:cs typeface="Maven Pro SemiBold"/>
                <a:sym typeface="Maven Pro Semi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ven Pro SemiBold"/>
              <a:buNone/>
              <a:defRPr sz="2000">
                <a:latin typeface="Maven Pro SemiBold"/>
                <a:ea typeface="Maven Pro SemiBold"/>
                <a:cs typeface="Maven Pro SemiBold"/>
                <a:sym typeface="Maven Pro Semi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ven Pro SemiBold"/>
              <a:buNone/>
              <a:defRPr sz="2000">
                <a:latin typeface="Maven Pro SemiBold"/>
                <a:ea typeface="Maven Pro SemiBold"/>
                <a:cs typeface="Maven Pro SemiBold"/>
                <a:sym typeface="Maven Pro Semi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ven Pro SemiBold"/>
              <a:buNone/>
              <a:defRPr sz="2000">
                <a:latin typeface="Maven Pro SemiBold"/>
                <a:ea typeface="Maven Pro SemiBold"/>
                <a:cs typeface="Maven Pro SemiBold"/>
                <a:sym typeface="Maven Pro SemiBold"/>
              </a:defRPr>
            </a:lvl9pPr>
          </a:lstStyle>
          <a:p/>
        </p:txBody>
      </p:sp>
      <p:sp>
        <p:nvSpPr>
          <p:cNvPr id="173" name="Google Shape;173;p19"/>
          <p:cNvSpPr txBox="1"/>
          <p:nvPr>
            <p:ph idx="14" type="subTitle"/>
          </p:nvPr>
        </p:nvSpPr>
        <p:spPr>
          <a:xfrm>
            <a:off x="3318245" y="2912900"/>
            <a:ext cx="25005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ven Pro SemiBold"/>
              <a:buNone/>
              <a:defRPr sz="2000">
                <a:solidFill>
                  <a:schemeClr val="dk1"/>
                </a:solidFill>
                <a:latin typeface="Maven Pro SemiBold"/>
                <a:ea typeface="Maven Pro SemiBold"/>
                <a:cs typeface="Maven Pro SemiBold"/>
                <a:sym typeface="Maven Pro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ven Pro SemiBold"/>
              <a:buNone/>
              <a:defRPr sz="2000">
                <a:latin typeface="Maven Pro SemiBold"/>
                <a:ea typeface="Maven Pro SemiBold"/>
                <a:cs typeface="Maven Pro SemiBold"/>
                <a:sym typeface="Maven Pro Semi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ven Pro SemiBold"/>
              <a:buNone/>
              <a:defRPr sz="2000">
                <a:latin typeface="Maven Pro SemiBold"/>
                <a:ea typeface="Maven Pro SemiBold"/>
                <a:cs typeface="Maven Pro SemiBold"/>
                <a:sym typeface="Maven Pro Semi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ven Pro SemiBold"/>
              <a:buNone/>
              <a:defRPr sz="2000">
                <a:latin typeface="Maven Pro SemiBold"/>
                <a:ea typeface="Maven Pro SemiBold"/>
                <a:cs typeface="Maven Pro SemiBold"/>
                <a:sym typeface="Maven Pro Semi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ven Pro SemiBold"/>
              <a:buNone/>
              <a:defRPr sz="2000">
                <a:latin typeface="Maven Pro SemiBold"/>
                <a:ea typeface="Maven Pro SemiBold"/>
                <a:cs typeface="Maven Pro SemiBold"/>
                <a:sym typeface="Maven Pro Semi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ven Pro SemiBold"/>
              <a:buNone/>
              <a:defRPr sz="2000">
                <a:latin typeface="Maven Pro SemiBold"/>
                <a:ea typeface="Maven Pro SemiBold"/>
                <a:cs typeface="Maven Pro SemiBold"/>
                <a:sym typeface="Maven Pro Semi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ven Pro SemiBold"/>
              <a:buNone/>
              <a:defRPr sz="2000">
                <a:latin typeface="Maven Pro SemiBold"/>
                <a:ea typeface="Maven Pro SemiBold"/>
                <a:cs typeface="Maven Pro SemiBold"/>
                <a:sym typeface="Maven Pro Semi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ven Pro SemiBold"/>
              <a:buNone/>
              <a:defRPr sz="2000">
                <a:latin typeface="Maven Pro SemiBold"/>
                <a:ea typeface="Maven Pro SemiBold"/>
                <a:cs typeface="Maven Pro SemiBold"/>
                <a:sym typeface="Maven Pro Semi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ven Pro SemiBold"/>
              <a:buNone/>
              <a:defRPr sz="2000">
                <a:latin typeface="Maven Pro SemiBold"/>
                <a:ea typeface="Maven Pro SemiBold"/>
                <a:cs typeface="Maven Pro SemiBold"/>
                <a:sym typeface="Maven Pro SemiBold"/>
              </a:defRPr>
            </a:lvl9pPr>
          </a:lstStyle>
          <a:p/>
        </p:txBody>
      </p:sp>
      <p:sp>
        <p:nvSpPr>
          <p:cNvPr id="174" name="Google Shape;174;p19"/>
          <p:cNvSpPr txBox="1"/>
          <p:nvPr>
            <p:ph idx="15" type="subTitle"/>
          </p:nvPr>
        </p:nvSpPr>
        <p:spPr>
          <a:xfrm>
            <a:off x="5923489" y="2912900"/>
            <a:ext cx="25005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ven Pro SemiBold"/>
              <a:buNone/>
              <a:defRPr sz="2000">
                <a:solidFill>
                  <a:schemeClr val="dk1"/>
                </a:solidFill>
                <a:latin typeface="Maven Pro SemiBold"/>
                <a:ea typeface="Maven Pro SemiBold"/>
                <a:cs typeface="Maven Pro SemiBold"/>
                <a:sym typeface="Maven Pro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ven Pro SemiBold"/>
              <a:buNone/>
              <a:defRPr sz="2000">
                <a:latin typeface="Maven Pro SemiBold"/>
                <a:ea typeface="Maven Pro SemiBold"/>
                <a:cs typeface="Maven Pro SemiBold"/>
                <a:sym typeface="Maven Pro Semi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ven Pro SemiBold"/>
              <a:buNone/>
              <a:defRPr sz="2000">
                <a:latin typeface="Maven Pro SemiBold"/>
                <a:ea typeface="Maven Pro SemiBold"/>
                <a:cs typeface="Maven Pro SemiBold"/>
                <a:sym typeface="Maven Pro Semi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ven Pro SemiBold"/>
              <a:buNone/>
              <a:defRPr sz="2000">
                <a:latin typeface="Maven Pro SemiBold"/>
                <a:ea typeface="Maven Pro SemiBold"/>
                <a:cs typeface="Maven Pro SemiBold"/>
                <a:sym typeface="Maven Pro Semi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ven Pro SemiBold"/>
              <a:buNone/>
              <a:defRPr sz="2000">
                <a:latin typeface="Maven Pro SemiBold"/>
                <a:ea typeface="Maven Pro SemiBold"/>
                <a:cs typeface="Maven Pro SemiBold"/>
                <a:sym typeface="Maven Pro Semi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ven Pro SemiBold"/>
              <a:buNone/>
              <a:defRPr sz="2000">
                <a:latin typeface="Maven Pro SemiBold"/>
                <a:ea typeface="Maven Pro SemiBold"/>
                <a:cs typeface="Maven Pro SemiBold"/>
                <a:sym typeface="Maven Pro Semi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ven Pro SemiBold"/>
              <a:buNone/>
              <a:defRPr sz="2000">
                <a:latin typeface="Maven Pro SemiBold"/>
                <a:ea typeface="Maven Pro SemiBold"/>
                <a:cs typeface="Maven Pro SemiBold"/>
                <a:sym typeface="Maven Pro Semi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ven Pro SemiBold"/>
              <a:buNone/>
              <a:defRPr sz="2000">
                <a:latin typeface="Maven Pro SemiBold"/>
                <a:ea typeface="Maven Pro SemiBold"/>
                <a:cs typeface="Maven Pro SemiBold"/>
                <a:sym typeface="Maven Pro Semi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ven Pro SemiBold"/>
              <a:buNone/>
              <a:defRPr sz="2000">
                <a:latin typeface="Maven Pro SemiBold"/>
                <a:ea typeface="Maven Pro SemiBold"/>
                <a:cs typeface="Maven Pro SemiBold"/>
                <a:sym typeface="Maven Pro SemiBold"/>
              </a:defRPr>
            </a:lvl9pPr>
          </a:lstStyle>
          <a:p/>
        </p:txBody>
      </p:sp>
      <p:pic>
        <p:nvPicPr>
          <p:cNvPr id="175" name="Google Shape;175;p19"/>
          <p:cNvPicPr preferRelativeResize="0"/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6047342" y="-2763521"/>
            <a:ext cx="4590925" cy="45909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6" name="Google Shape;176;p19"/>
          <p:cNvGrpSpPr/>
          <p:nvPr/>
        </p:nvGrpSpPr>
        <p:grpSpPr>
          <a:xfrm>
            <a:off x="177775" y="177775"/>
            <a:ext cx="8788500" cy="4787900"/>
            <a:chOff x="177775" y="177775"/>
            <a:chExt cx="8788500" cy="4787900"/>
          </a:xfrm>
        </p:grpSpPr>
        <p:sp>
          <p:nvSpPr>
            <p:cNvPr id="177" name="Google Shape;177;p19"/>
            <p:cNvSpPr/>
            <p:nvPr/>
          </p:nvSpPr>
          <p:spPr>
            <a:xfrm rot="10800000">
              <a:off x="589650" y="269700"/>
              <a:ext cx="8279060" cy="4280673"/>
            </a:xfrm>
            <a:custGeom>
              <a:rect b="b" l="l" r="r" t="t"/>
              <a:pathLst>
                <a:path extrusionOk="0" h="6560418" w="12175088">
                  <a:moveTo>
                    <a:pt x="12175089" y="6560419"/>
                  </a:moveTo>
                  <a:lnTo>
                    <a:pt x="0" y="6560419"/>
                  </a:lnTo>
                  <a:lnTo>
                    <a:pt x="0" y="0"/>
                  </a:ln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178;p19"/>
            <p:cNvSpPr/>
            <p:nvPr/>
          </p:nvSpPr>
          <p:spPr>
            <a:xfrm>
              <a:off x="177775" y="177775"/>
              <a:ext cx="183900" cy="1839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79" name="Google Shape;179;p19"/>
            <p:cNvSpPr/>
            <p:nvPr/>
          </p:nvSpPr>
          <p:spPr>
            <a:xfrm>
              <a:off x="8782375" y="4781775"/>
              <a:ext cx="183900" cy="1839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0"/>
          <p:cNvSpPr txBox="1"/>
          <p:nvPr>
            <p:ph hasCustomPrompt="1" type="title"/>
          </p:nvPr>
        </p:nvSpPr>
        <p:spPr>
          <a:xfrm>
            <a:off x="949063" y="1149105"/>
            <a:ext cx="3492600" cy="768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Font typeface="Maven Pro SemiBold"/>
              <a:buNone/>
              <a:defRPr b="0" sz="6000">
                <a:latin typeface="Maven Pro SemiBold"/>
                <a:ea typeface="Maven Pro SemiBold"/>
                <a:cs typeface="Maven Pro SemiBold"/>
                <a:sym typeface="Maven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Font typeface="Maven Pro SemiBold"/>
              <a:buNone/>
              <a:defRPr b="0" sz="6000">
                <a:latin typeface="Maven Pro SemiBold"/>
                <a:ea typeface="Maven Pro SemiBold"/>
                <a:cs typeface="Maven Pro SemiBold"/>
                <a:sym typeface="Maven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Font typeface="Maven Pro SemiBold"/>
              <a:buNone/>
              <a:defRPr b="0" sz="6000">
                <a:latin typeface="Maven Pro SemiBold"/>
                <a:ea typeface="Maven Pro SemiBold"/>
                <a:cs typeface="Maven Pro SemiBold"/>
                <a:sym typeface="Maven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Font typeface="Maven Pro SemiBold"/>
              <a:buNone/>
              <a:defRPr b="0" sz="6000">
                <a:latin typeface="Maven Pro SemiBold"/>
                <a:ea typeface="Maven Pro SemiBold"/>
                <a:cs typeface="Maven Pro SemiBold"/>
                <a:sym typeface="Maven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Font typeface="Maven Pro SemiBold"/>
              <a:buNone/>
              <a:defRPr b="0" sz="6000">
                <a:latin typeface="Maven Pro SemiBold"/>
                <a:ea typeface="Maven Pro SemiBold"/>
                <a:cs typeface="Maven Pro SemiBold"/>
                <a:sym typeface="Maven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Font typeface="Maven Pro SemiBold"/>
              <a:buNone/>
              <a:defRPr b="0" sz="6000">
                <a:latin typeface="Maven Pro SemiBold"/>
                <a:ea typeface="Maven Pro SemiBold"/>
                <a:cs typeface="Maven Pro SemiBold"/>
                <a:sym typeface="Maven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Font typeface="Maven Pro SemiBold"/>
              <a:buNone/>
              <a:defRPr b="0" sz="6000">
                <a:latin typeface="Maven Pro SemiBold"/>
                <a:ea typeface="Maven Pro SemiBold"/>
                <a:cs typeface="Maven Pro SemiBold"/>
                <a:sym typeface="Maven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Font typeface="Maven Pro SemiBold"/>
              <a:buNone/>
              <a:defRPr b="0" sz="6000">
                <a:latin typeface="Maven Pro SemiBold"/>
                <a:ea typeface="Maven Pro SemiBold"/>
                <a:cs typeface="Maven Pro SemiBold"/>
                <a:sym typeface="Maven Pro SemiBold"/>
              </a:defRPr>
            </a:lvl9pPr>
          </a:lstStyle>
          <a:p>
            <a:r>
              <a:t>xx%</a:t>
            </a:r>
          </a:p>
        </p:txBody>
      </p:sp>
      <p:sp>
        <p:nvSpPr>
          <p:cNvPr id="182" name="Google Shape;182;p20"/>
          <p:cNvSpPr txBox="1"/>
          <p:nvPr>
            <p:ph idx="1" type="subTitle"/>
          </p:nvPr>
        </p:nvSpPr>
        <p:spPr>
          <a:xfrm>
            <a:off x="949063" y="1917709"/>
            <a:ext cx="34926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PT Sans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PT Sans"/>
              <a:buNone/>
              <a:defRPr>
                <a:latin typeface="PT Sans"/>
                <a:ea typeface="PT Sans"/>
                <a:cs typeface="PT Sans"/>
                <a:sym typeface="PT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PT Sans"/>
              <a:buNone/>
              <a:defRPr>
                <a:latin typeface="PT Sans"/>
                <a:ea typeface="PT Sans"/>
                <a:cs typeface="PT Sans"/>
                <a:sym typeface="PT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PT Sans"/>
              <a:buNone/>
              <a:defRPr>
                <a:latin typeface="PT Sans"/>
                <a:ea typeface="PT Sans"/>
                <a:cs typeface="PT Sans"/>
                <a:sym typeface="PT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PT Sans"/>
              <a:buNone/>
              <a:defRPr>
                <a:latin typeface="PT Sans"/>
                <a:ea typeface="PT Sans"/>
                <a:cs typeface="PT Sans"/>
                <a:sym typeface="PT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PT Sans"/>
              <a:buNone/>
              <a:defRPr>
                <a:latin typeface="PT Sans"/>
                <a:ea typeface="PT Sans"/>
                <a:cs typeface="PT Sans"/>
                <a:sym typeface="PT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PT Sans"/>
              <a:buNone/>
              <a:defRPr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83" name="Google Shape;183;p20"/>
          <p:cNvSpPr txBox="1"/>
          <p:nvPr>
            <p:ph hasCustomPrompt="1" idx="2" type="title"/>
          </p:nvPr>
        </p:nvSpPr>
        <p:spPr>
          <a:xfrm>
            <a:off x="949063" y="2859797"/>
            <a:ext cx="3492600" cy="768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Font typeface="Maven Pro SemiBold"/>
              <a:buNone/>
              <a:defRPr b="0" sz="6000">
                <a:latin typeface="Maven Pro SemiBold"/>
                <a:ea typeface="Maven Pro SemiBold"/>
                <a:cs typeface="Maven Pro SemiBold"/>
                <a:sym typeface="Maven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Font typeface="Maven Pro SemiBold"/>
              <a:buNone/>
              <a:defRPr b="0" sz="6000">
                <a:latin typeface="Maven Pro SemiBold"/>
                <a:ea typeface="Maven Pro SemiBold"/>
                <a:cs typeface="Maven Pro SemiBold"/>
                <a:sym typeface="Maven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Font typeface="Maven Pro SemiBold"/>
              <a:buNone/>
              <a:defRPr b="0" sz="6000">
                <a:latin typeface="Maven Pro SemiBold"/>
                <a:ea typeface="Maven Pro SemiBold"/>
                <a:cs typeface="Maven Pro SemiBold"/>
                <a:sym typeface="Maven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Font typeface="Maven Pro SemiBold"/>
              <a:buNone/>
              <a:defRPr b="0" sz="6000">
                <a:latin typeface="Maven Pro SemiBold"/>
                <a:ea typeface="Maven Pro SemiBold"/>
                <a:cs typeface="Maven Pro SemiBold"/>
                <a:sym typeface="Maven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Font typeface="Maven Pro SemiBold"/>
              <a:buNone/>
              <a:defRPr b="0" sz="6000">
                <a:latin typeface="Maven Pro SemiBold"/>
                <a:ea typeface="Maven Pro SemiBold"/>
                <a:cs typeface="Maven Pro SemiBold"/>
                <a:sym typeface="Maven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Font typeface="Maven Pro SemiBold"/>
              <a:buNone/>
              <a:defRPr b="0" sz="6000">
                <a:latin typeface="Maven Pro SemiBold"/>
                <a:ea typeface="Maven Pro SemiBold"/>
                <a:cs typeface="Maven Pro SemiBold"/>
                <a:sym typeface="Maven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Font typeface="Maven Pro SemiBold"/>
              <a:buNone/>
              <a:defRPr b="0" sz="6000">
                <a:latin typeface="Maven Pro SemiBold"/>
                <a:ea typeface="Maven Pro SemiBold"/>
                <a:cs typeface="Maven Pro SemiBold"/>
                <a:sym typeface="Maven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Font typeface="Maven Pro SemiBold"/>
              <a:buNone/>
              <a:defRPr b="0" sz="6000">
                <a:latin typeface="Maven Pro SemiBold"/>
                <a:ea typeface="Maven Pro SemiBold"/>
                <a:cs typeface="Maven Pro SemiBold"/>
                <a:sym typeface="Maven Pro SemiBold"/>
              </a:defRPr>
            </a:lvl9pPr>
          </a:lstStyle>
          <a:p>
            <a:r>
              <a:t>xx%</a:t>
            </a:r>
          </a:p>
        </p:txBody>
      </p:sp>
      <p:sp>
        <p:nvSpPr>
          <p:cNvPr id="184" name="Google Shape;184;p20"/>
          <p:cNvSpPr txBox="1"/>
          <p:nvPr>
            <p:ph idx="3" type="subTitle"/>
          </p:nvPr>
        </p:nvSpPr>
        <p:spPr>
          <a:xfrm>
            <a:off x="949063" y="3628695"/>
            <a:ext cx="34926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PT Sans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PT Sans"/>
              <a:buNone/>
              <a:defRPr>
                <a:latin typeface="PT Sans"/>
                <a:ea typeface="PT Sans"/>
                <a:cs typeface="PT Sans"/>
                <a:sym typeface="PT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PT Sans"/>
              <a:buNone/>
              <a:defRPr>
                <a:latin typeface="PT Sans"/>
                <a:ea typeface="PT Sans"/>
                <a:cs typeface="PT Sans"/>
                <a:sym typeface="PT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PT Sans"/>
              <a:buNone/>
              <a:defRPr>
                <a:latin typeface="PT Sans"/>
                <a:ea typeface="PT Sans"/>
                <a:cs typeface="PT Sans"/>
                <a:sym typeface="PT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PT Sans"/>
              <a:buNone/>
              <a:defRPr>
                <a:latin typeface="PT Sans"/>
                <a:ea typeface="PT Sans"/>
                <a:cs typeface="PT Sans"/>
                <a:sym typeface="PT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PT Sans"/>
              <a:buNone/>
              <a:defRPr>
                <a:latin typeface="PT Sans"/>
                <a:ea typeface="PT Sans"/>
                <a:cs typeface="PT Sans"/>
                <a:sym typeface="PT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PT Sans"/>
              <a:buNone/>
              <a:defRPr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85" name="Google Shape;185;p20"/>
          <p:cNvSpPr txBox="1"/>
          <p:nvPr>
            <p:ph hasCustomPrompt="1" idx="4" type="title"/>
          </p:nvPr>
        </p:nvSpPr>
        <p:spPr>
          <a:xfrm>
            <a:off x="4702338" y="1149105"/>
            <a:ext cx="3492600" cy="768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Font typeface="Maven Pro SemiBold"/>
              <a:buNone/>
              <a:defRPr b="0" sz="6000">
                <a:latin typeface="Maven Pro SemiBold"/>
                <a:ea typeface="Maven Pro SemiBold"/>
                <a:cs typeface="Maven Pro SemiBold"/>
                <a:sym typeface="Maven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Font typeface="Maven Pro SemiBold"/>
              <a:buNone/>
              <a:defRPr b="0" sz="6000">
                <a:latin typeface="Maven Pro SemiBold"/>
                <a:ea typeface="Maven Pro SemiBold"/>
                <a:cs typeface="Maven Pro SemiBold"/>
                <a:sym typeface="Maven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Font typeface="Maven Pro SemiBold"/>
              <a:buNone/>
              <a:defRPr b="0" sz="6000">
                <a:latin typeface="Maven Pro SemiBold"/>
                <a:ea typeface="Maven Pro SemiBold"/>
                <a:cs typeface="Maven Pro SemiBold"/>
                <a:sym typeface="Maven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Font typeface="Maven Pro SemiBold"/>
              <a:buNone/>
              <a:defRPr b="0" sz="6000">
                <a:latin typeface="Maven Pro SemiBold"/>
                <a:ea typeface="Maven Pro SemiBold"/>
                <a:cs typeface="Maven Pro SemiBold"/>
                <a:sym typeface="Maven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Font typeface="Maven Pro SemiBold"/>
              <a:buNone/>
              <a:defRPr b="0" sz="6000">
                <a:latin typeface="Maven Pro SemiBold"/>
                <a:ea typeface="Maven Pro SemiBold"/>
                <a:cs typeface="Maven Pro SemiBold"/>
                <a:sym typeface="Maven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Font typeface="Maven Pro SemiBold"/>
              <a:buNone/>
              <a:defRPr b="0" sz="6000">
                <a:latin typeface="Maven Pro SemiBold"/>
                <a:ea typeface="Maven Pro SemiBold"/>
                <a:cs typeface="Maven Pro SemiBold"/>
                <a:sym typeface="Maven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Font typeface="Maven Pro SemiBold"/>
              <a:buNone/>
              <a:defRPr b="0" sz="6000">
                <a:latin typeface="Maven Pro SemiBold"/>
                <a:ea typeface="Maven Pro SemiBold"/>
                <a:cs typeface="Maven Pro SemiBold"/>
                <a:sym typeface="Maven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Font typeface="Maven Pro SemiBold"/>
              <a:buNone/>
              <a:defRPr b="0" sz="6000">
                <a:latin typeface="Maven Pro SemiBold"/>
                <a:ea typeface="Maven Pro SemiBold"/>
                <a:cs typeface="Maven Pro SemiBold"/>
                <a:sym typeface="Maven Pro SemiBold"/>
              </a:defRPr>
            </a:lvl9pPr>
          </a:lstStyle>
          <a:p>
            <a:r>
              <a:t>xx%</a:t>
            </a:r>
          </a:p>
        </p:txBody>
      </p:sp>
      <p:sp>
        <p:nvSpPr>
          <p:cNvPr id="186" name="Google Shape;186;p20"/>
          <p:cNvSpPr txBox="1"/>
          <p:nvPr>
            <p:ph idx="5" type="subTitle"/>
          </p:nvPr>
        </p:nvSpPr>
        <p:spPr>
          <a:xfrm>
            <a:off x="4702338" y="1917709"/>
            <a:ext cx="34926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PT Sans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PT Sans"/>
              <a:buNone/>
              <a:defRPr>
                <a:latin typeface="PT Sans"/>
                <a:ea typeface="PT Sans"/>
                <a:cs typeface="PT Sans"/>
                <a:sym typeface="PT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PT Sans"/>
              <a:buNone/>
              <a:defRPr>
                <a:latin typeface="PT Sans"/>
                <a:ea typeface="PT Sans"/>
                <a:cs typeface="PT Sans"/>
                <a:sym typeface="PT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PT Sans"/>
              <a:buNone/>
              <a:defRPr>
                <a:latin typeface="PT Sans"/>
                <a:ea typeface="PT Sans"/>
                <a:cs typeface="PT Sans"/>
                <a:sym typeface="PT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PT Sans"/>
              <a:buNone/>
              <a:defRPr>
                <a:latin typeface="PT Sans"/>
                <a:ea typeface="PT Sans"/>
                <a:cs typeface="PT Sans"/>
                <a:sym typeface="PT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PT Sans"/>
              <a:buNone/>
              <a:defRPr>
                <a:latin typeface="PT Sans"/>
                <a:ea typeface="PT Sans"/>
                <a:cs typeface="PT Sans"/>
                <a:sym typeface="PT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PT Sans"/>
              <a:buNone/>
              <a:defRPr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pic>
        <p:nvPicPr>
          <p:cNvPr id="187" name="Google Shape;187;p20"/>
          <p:cNvPicPr preferRelativeResize="0"/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-2132883" y="-2673221"/>
            <a:ext cx="4590925" cy="45909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8" name="Google Shape;188;p20"/>
          <p:cNvGrpSpPr/>
          <p:nvPr/>
        </p:nvGrpSpPr>
        <p:grpSpPr>
          <a:xfrm>
            <a:off x="177775" y="177775"/>
            <a:ext cx="8788500" cy="4787900"/>
            <a:chOff x="177775" y="177775"/>
            <a:chExt cx="8788500" cy="4787900"/>
          </a:xfrm>
        </p:grpSpPr>
        <p:sp>
          <p:nvSpPr>
            <p:cNvPr id="189" name="Google Shape;189;p20"/>
            <p:cNvSpPr/>
            <p:nvPr/>
          </p:nvSpPr>
          <p:spPr>
            <a:xfrm flipH="1" rot="10800000">
              <a:off x="275340" y="269700"/>
              <a:ext cx="8279060" cy="4280673"/>
            </a:xfrm>
            <a:custGeom>
              <a:rect b="b" l="l" r="r" t="t"/>
              <a:pathLst>
                <a:path extrusionOk="0" h="6560418" w="12175088">
                  <a:moveTo>
                    <a:pt x="12175089" y="6560419"/>
                  </a:moveTo>
                  <a:lnTo>
                    <a:pt x="0" y="6560419"/>
                  </a:lnTo>
                  <a:lnTo>
                    <a:pt x="0" y="0"/>
                  </a:ln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190;p20"/>
            <p:cNvSpPr/>
            <p:nvPr/>
          </p:nvSpPr>
          <p:spPr>
            <a:xfrm flipH="1">
              <a:off x="8782375" y="177775"/>
              <a:ext cx="183900" cy="1839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91" name="Google Shape;191;p20"/>
            <p:cNvSpPr/>
            <p:nvPr/>
          </p:nvSpPr>
          <p:spPr>
            <a:xfrm flipH="1">
              <a:off x="595290" y="589650"/>
              <a:ext cx="8279060" cy="4280673"/>
            </a:xfrm>
            <a:custGeom>
              <a:rect b="b" l="l" r="r" t="t"/>
              <a:pathLst>
                <a:path extrusionOk="0" h="6560418" w="12175088">
                  <a:moveTo>
                    <a:pt x="12175089" y="6560419"/>
                  </a:moveTo>
                  <a:lnTo>
                    <a:pt x="0" y="6560419"/>
                  </a:lnTo>
                  <a:lnTo>
                    <a:pt x="0" y="0"/>
                  </a:ln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" name="Google Shape;192;p20"/>
            <p:cNvSpPr/>
            <p:nvPr/>
          </p:nvSpPr>
          <p:spPr>
            <a:xfrm flipH="1">
              <a:off x="177775" y="4781775"/>
              <a:ext cx="183900" cy="1839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3"/>
          <p:cNvPicPr preferRelativeResize="0"/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1432142" y="1706604"/>
            <a:ext cx="4590925" cy="4590925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3"/>
          <p:cNvSpPr/>
          <p:nvPr>
            <p:ph idx="2" type="pic"/>
          </p:nvPr>
        </p:nvSpPr>
        <p:spPr>
          <a:xfrm>
            <a:off x="498300" y="541325"/>
            <a:ext cx="2935200" cy="41004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" name="Google Shape;21;p3"/>
          <p:cNvSpPr txBox="1"/>
          <p:nvPr>
            <p:ph type="title"/>
          </p:nvPr>
        </p:nvSpPr>
        <p:spPr>
          <a:xfrm>
            <a:off x="3626225" y="2495550"/>
            <a:ext cx="48045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2" name="Google Shape;22;p3"/>
          <p:cNvSpPr txBox="1"/>
          <p:nvPr>
            <p:ph hasCustomPrompt="1" idx="3" type="title"/>
          </p:nvPr>
        </p:nvSpPr>
        <p:spPr>
          <a:xfrm>
            <a:off x="3626225" y="1806150"/>
            <a:ext cx="1235700" cy="841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grpSp>
        <p:nvGrpSpPr>
          <p:cNvPr id="23" name="Google Shape;23;p3"/>
          <p:cNvGrpSpPr/>
          <p:nvPr/>
        </p:nvGrpSpPr>
        <p:grpSpPr>
          <a:xfrm>
            <a:off x="177775" y="177775"/>
            <a:ext cx="8788500" cy="4787900"/>
            <a:chOff x="177775" y="177775"/>
            <a:chExt cx="8788500" cy="4787900"/>
          </a:xfrm>
        </p:grpSpPr>
        <p:sp>
          <p:nvSpPr>
            <p:cNvPr id="24" name="Google Shape;24;p3"/>
            <p:cNvSpPr/>
            <p:nvPr/>
          </p:nvSpPr>
          <p:spPr>
            <a:xfrm rot="10800000">
              <a:off x="589650" y="269700"/>
              <a:ext cx="8279060" cy="4280673"/>
            </a:xfrm>
            <a:custGeom>
              <a:rect b="b" l="l" r="r" t="t"/>
              <a:pathLst>
                <a:path extrusionOk="0" h="6560418" w="12175088">
                  <a:moveTo>
                    <a:pt x="12175089" y="6560419"/>
                  </a:moveTo>
                  <a:lnTo>
                    <a:pt x="0" y="6560419"/>
                  </a:lnTo>
                  <a:lnTo>
                    <a:pt x="0" y="0"/>
                  </a:ln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25;p3"/>
            <p:cNvSpPr/>
            <p:nvPr/>
          </p:nvSpPr>
          <p:spPr>
            <a:xfrm>
              <a:off x="177775" y="177775"/>
              <a:ext cx="183900" cy="1839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6" name="Google Shape;26;p3"/>
            <p:cNvSpPr/>
            <p:nvPr/>
          </p:nvSpPr>
          <p:spPr>
            <a:xfrm>
              <a:off x="269700" y="589650"/>
              <a:ext cx="8279060" cy="4280673"/>
            </a:xfrm>
            <a:custGeom>
              <a:rect b="b" l="l" r="r" t="t"/>
              <a:pathLst>
                <a:path extrusionOk="0" h="6560418" w="12175088">
                  <a:moveTo>
                    <a:pt x="12175089" y="6560419"/>
                  </a:moveTo>
                  <a:lnTo>
                    <a:pt x="0" y="6560419"/>
                  </a:lnTo>
                  <a:lnTo>
                    <a:pt x="0" y="0"/>
                  </a:ln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27;p3"/>
            <p:cNvSpPr/>
            <p:nvPr/>
          </p:nvSpPr>
          <p:spPr>
            <a:xfrm>
              <a:off x="8782375" y="4781775"/>
              <a:ext cx="183900" cy="1839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1"/>
          <p:cNvSpPr txBox="1"/>
          <p:nvPr>
            <p:ph type="title"/>
          </p:nvPr>
        </p:nvSpPr>
        <p:spPr>
          <a:xfrm>
            <a:off x="713225" y="821544"/>
            <a:ext cx="4945800" cy="87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95" name="Google Shape;195;p21"/>
          <p:cNvSpPr txBox="1"/>
          <p:nvPr>
            <p:ph idx="1" type="subTitle"/>
          </p:nvPr>
        </p:nvSpPr>
        <p:spPr>
          <a:xfrm>
            <a:off x="713225" y="1583634"/>
            <a:ext cx="4945800" cy="10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96" name="Google Shape;196;p21"/>
          <p:cNvSpPr txBox="1"/>
          <p:nvPr/>
        </p:nvSpPr>
        <p:spPr>
          <a:xfrm>
            <a:off x="713225" y="3386982"/>
            <a:ext cx="4945800" cy="5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CREDITS: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This presentation template was created by </a:t>
            </a:r>
            <a:r>
              <a:rPr b="1" lang="en" sz="1200" u="sng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and includes icons by </a:t>
            </a:r>
            <a:r>
              <a:rPr b="1" lang="en" sz="1200" u="sng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and infographics &amp; images by </a:t>
            </a:r>
            <a:r>
              <a:rPr b="1" lang="en" sz="1200" u="sng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200" u="sng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b="1" sz="1200" u="sng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97" name="Google Shape;197;p21"/>
          <p:cNvPicPr preferRelativeResize="0"/>
          <p:nvPr/>
        </p:nvPicPr>
        <p:blipFill>
          <a:blip r:embed="rId5">
            <a:alphaModFix amt="30000"/>
          </a:blip>
          <a:stretch>
            <a:fillRect/>
          </a:stretch>
        </p:blipFill>
        <p:spPr>
          <a:xfrm>
            <a:off x="6135317" y="1583629"/>
            <a:ext cx="4590925" cy="45909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8" name="Google Shape;198;p21"/>
          <p:cNvGrpSpPr/>
          <p:nvPr/>
        </p:nvGrpSpPr>
        <p:grpSpPr>
          <a:xfrm>
            <a:off x="177775" y="177775"/>
            <a:ext cx="8788500" cy="4787900"/>
            <a:chOff x="177775" y="177775"/>
            <a:chExt cx="8788500" cy="4787900"/>
          </a:xfrm>
        </p:grpSpPr>
        <p:sp>
          <p:nvSpPr>
            <p:cNvPr id="199" name="Google Shape;199;p21"/>
            <p:cNvSpPr/>
            <p:nvPr/>
          </p:nvSpPr>
          <p:spPr>
            <a:xfrm flipH="1" rot="10800000">
              <a:off x="275340" y="269700"/>
              <a:ext cx="8279060" cy="4280673"/>
            </a:xfrm>
            <a:custGeom>
              <a:rect b="b" l="l" r="r" t="t"/>
              <a:pathLst>
                <a:path extrusionOk="0" h="6560418" w="12175088">
                  <a:moveTo>
                    <a:pt x="12175089" y="6560419"/>
                  </a:moveTo>
                  <a:lnTo>
                    <a:pt x="0" y="6560419"/>
                  </a:lnTo>
                  <a:lnTo>
                    <a:pt x="0" y="0"/>
                  </a:ln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200;p21"/>
            <p:cNvSpPr/>
            <p:nvPr/>
          </p:nvSpPr>
          <p:spPr>
            <a:xfrm flipH="1">
              <a:off x="8782375" y="177775"/>
              <a:ext cx="183900" cy="1839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1" name="Google Shape;201;p21"/>
            <p:cNvSpPr/>
            <p:nvPr/>
          </p:nvSpPr>
          <p:spPr>
            <a:xfrm flipH="1">
              <a:off x="595290" y="589650"/>
              <a:ext cx="8279060" cy="4280673"/>
            </a:xfrm>
            <a:custGeom>
              <a:rect b="b" l="l" r="r" t="t"/>
              <a:pathLst>
                <a:path extrusionOk="0" h="6560418" w="12175088">
                  <a:moveTo>
                    <a:pt x="12175089" y="6560419"/>
                  </a:moveTo>
                  <a:lnTo>
                    <a:pt x="0" y="6560419"/>
                  </a:lnTo>
                  <a:lnTo>
                    <a:pt x="0" y="0"/>
                  </a:lnTo>
                </a:path>
              </a:pathLst>
            </a:custGeom>
            <a:noFill/>
            <a:ln cap="flat" cmpd="sng" w="19050">
              <a:solidFill>
                <a:srgbClr val="22222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02;p21"/>
            <p:cNvSpPr/>
            <p:nvPr/>
          </p:nvSpPr>
          <p:spPr>
            <a:xfrm flipH="1">
              <a:off x="177775" y="4781775"/>
              <a:ext cx="183900" cy="1839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22"/>
          <p:cNvPicPr preferRelativeResize="0"/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6500442" y="2760504"/>
            <a:ext cx="4590925" cy="45909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5" name="Google Shape;205;p22"/>
          <p:cNvGrpSpPr/>
          <p:nvPr/>
        </p:nvGrpSpPr>
        <p:grpSpPr>
          <a:xfrm>
            <a:off x="177775" y="177775"/>
            <a:ext cx="8788500" cy="4787900"/>
            <a:chOff x="177775" y="177775"/>
            <a:chExt cx="8788500" cy="4787900"/>
          </a:xfrm>
        </p:grpSpPr>
        <p:sp>
          <p:nvSpPr>
            <p:cNvPr id="206" name="Google Shape;206;p22"/>
            <p:cNvSpPr/>
            <p:nvPr/>
          </p:nvSpPr>
          <p:spPr>
            <a:xfrm flipH="1" rot="10800000">
              <a:off x="275340" y="269700"/>
              <a:ext cx="8279060" cy="4280673"/>
            </a:xfrm>
            <a:custGeom>
              <a:rect b="b" l="l" r="r" t="t"/>
              <a:pathLst>
                <a:path extrusionOk="0" h="6560418" w="12175088">
                  <a:moveTo>
                    <a:pt x="12175089" y="6560419"/>
                  </a:moveTo>
                  <a:lnTo>
                    <a:pt x="0" y="6560419"/>
                  </a:lnTo>
                  <a:lnTo>
                    <a:pt x="0" y="0"/>
                  </a:ln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" name="Google Shape;207;p22"/>
            <p:cNvSpPr/>
            <p:nvPr/>
          </p:nvSpPr>
          <p:spPr>
            <a:xfrm flipH="1">
              <a:off x="8782375" y="177775"/>
              <a:ext cx="183900" cy="1839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8" name="Google Shape;208;p22"/>
            <p:cNvSpPr/>
            <p:nvPr/>
          </p:nvSpPr>
          <p:spPr>
            <a:xfrm flipH="1">
              <a:off x="177775" y="4781775"/>
              <a:ext cx="183900" cy="1839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p23"/>
          <p:cNvPicPr preferRelativeResize="0"/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-1659908" y="2905854"/>
            <a:ext cx="4590925" cy="45909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1" name="Google Shape;211;p23"/>
          <p:cNvGrpSpPr/>
          <p:nvPr/>
        </p:nvGrpSpPr>
        <p:grpSpPr>
          <a:xfrm>
            <a:off x="177775" y="177775"/>
            <a:ext cx="8788500" cy="4787900"/>
            <a:chOff x="177775" y="177775"/>
            <a:chExt cx="8788500" cy="4787900"/>
          </a:xfrm>
        </p:grpSpPr>
        <p:sp>
          <p:nvSpPr>
            <p:cNvPr id="212" name="Google Shape;212;p23"/>
            <p:cNvSpPr/>
            <p:nvPr/>
          </p:nvSpPr>
          <p:spPr>
            <a:xfrm>
              <a:off x="177775" y="177775"/>
              <a:ext cx="183900" cy="1839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3" name="Google Shape;213;p23"/>
            <p:cNvSpPr/>
            <p:nvPr/>
          </p:nvSpPr>
          <p:spPr>
            <a:xfrm>
              <a:off x="269700" y="589650"/>
              <a:ext cx="8279060" cy="4280673"/>
            </a:xfrm>
            <a:custGeom>
              <a:rect b="b" l="l" r="r" t="t"/>
              <a:pathLst>
                <a:path extrusionOk="0" h="6560418" w="12175088">
                  <a:moveTo>
                    <a:pt x="12175089" y="6560419"/>
                  </a:moveTo>
                  <a:lnTo>
                    <a:pt x="0" y="6560419"/>
                  </a:lnTo>
                  <a:lnTo>
                    <a:pt x="0" y="0"/>
                  </a:ln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" name="Google Shape;214;p23"/>
            <p:cNvSpPr/>
            <p:nvPr/>
          </p:nvSpPr>
          <p:spPr>
            <a:xfrm>
              <a:off x="8782375" y="4781775"/>
              <a:ext cx="183900" cy="1839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" type="body"/>
          </p:nvPr>
        </p:nvSpPr>
        <p:spPr>
          <a:xfrm>
            <a:off x="720000" y="1215750"/>
            <a:ext cx="7704000" cy="338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  <p:pic>
        <p:nvPicPr>
          <p:cNvPr id="31" name="Google Shape;31;p4"/>
          <p:cNvPicPr preferRelativeResize="0"/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6339392" y="2726704"/>
            <a:ext cx="4590925" cy="45909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" name="Google Shape;32;p4"/>
          <p:cNvGrpSpPr/>
          <p:nvPr/>
        </p:nvGrpSpPr>
        <p:grpSpPr>
          <a:xfrm>
            <a:off x="177775" y="177775"/>
            <a:ext cx="8788500" cy="4787900"/>
            <a:chOff x="177775" y="177775"/>
            <a:chExt cx="8788500" cy="4787900"/>
          </a:xfrm>
        </p:grpSpPr>
        <p:sp>
          <p:nvSpPr>
            <p:cNvPr id="33" name="Google Shape;33;p4"/>
            <p:cNvSpPr/>
            <p:nvPr/>
          </p:nvSpPr>
          <p:spPr>
            <a:xfrm flipH="1" rot="10800000">
              <a:off x="275340" y="269700"/>
              <a:ext cx="8279060" cy="4280673"/>
            </a:xfrm>
            <a:custGeom>
              <a:rect b="b" l="l" r="r" t="t"/>
              <a:pathLst>
                <a:path extrusionOk="0" h="6560418" w="12175088">
                  <a:moveTo>
                    <a:pt x="12175089" y="6560419"/>
                  </a:moveTo>
                  <a:lnTo>
                    <a:pt x="0" y="6560419"/>
                  </a:lnTo>
                  <a:lnTo>
                    <a:pt x="0" y="0"/>
                  </a:ln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34;p4"/>
            <p:cNvSpPr/>
            <p:nvPr/>
          </p:nvSpPr>
          <p:spPr>
            <a:xfrm flipH="1">
              <a:off x="8782375" y="177775"/>
              <a:ext cx="183900" cy="1839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5" name="Google Shape;35;p4"/>
            <p:cNvSpPr/>
            <p:nvPr/>
          </p:nvSpPr>
          <p:spPr>
            <a:xfrm flipH="1">
              <a:off x="177775" y="4781775"/>
              <a:ext cx="183900" cy="1839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5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Maven Pro"/>
              <a:buNone/>
              <a:defRPr>
                <a:latin typeface="Maven Pro"/>
                <a:ea typeface="Maven Pro"/>
                <a:cs typeface="Maven Pro"/>
                <a:sym typeface="Maven Pr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Maven Pro"/>
              <a:buNone/>
              <a:defRPr>
                <a:latin typeface="Maven Pro"/>
                <a:ea typeface="Maven Pro"/>
                <a:cs typeface="Maven Pro"/>
                <a:sym typeface="Maven Pr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Maven Pro"/>
              <a:buNone/>
              <a:defRPr>
                <a:latin typeface="Maven Pro"/>
                <a:ea typeface="Maven Pro"/>
                <a:cs typeface="Maven Pro"/>
                <a:sym typeface="Maven Pr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Maven Pro"/>
              <a:buNone/>
              <a:defRPr>
                <a:latin typeface="Maven Pro"/>
                <a:ea typeface="Maven Pro"/>
                <a:cs typeface="Maven Pro"/>
                <a:sym typeface="Maven Pr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Maven Pro"/>
              <a:buNone/>
              <a:defRPr>
                <a:latin typeface="Maven Pro"/>
                <a:ea typeface="Maven Pro"/>
                <a:cs typeface="Maven Pro"/>
                <a:sym typeface="Maven Pr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Maven Pro"/>
              <a:buNone/>
              <a:defRPr>
                <a:latin typeface="Maven Pro"/>
                <a:ea typeface="Maven Pro"/>
                <a:cs typeface="Maven Pro"/>
                <a:sym typeface="Maven Pr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Maven Pro"/>
              <a:buNone/>
              <a:defRPr>
                <a:latin typeface="Maven Pro"/>
                <a:ea typeface="Maven Pro"/>
                <a:cs typeface="Maven Pro"/>
                <a:sym typeface="Maven Pr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Maven Pro"/>
              <a:buNone/>
              <a:defRPr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38" name="Google Shape;38;p5"/>
          <p:cNvSpPr txBox="1"/>
          <p:nvPr>
            <p:ph idx="1" type="subTitle"/>
          </p:nvPr>
        </p:nvSpPr>
        <p:spPr>
          <a:xfrm>
            <a:off x="4283687" y="1822499"/>
            <a:ext cx="3177300" cy="132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2" type="subTitle"/>
          </p:nvPr>
        </p:nvSpPr>
        <p:spPr>
          <a:xfrm>
            <a:off x="720009" y="1822499"/>
            <a:ext cx="3177300" cy="132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idx="3" type="subTitle"/>
          </p:nvPr>
        </p:nvSpPr>
        <p:spPr>
          <a:xfrm>
            <a:off x="720009" y="1431550"/>
            <a:ext cx="31773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ven Pro SemiBold"/>
              <a:buNone/>
              <a:defRPr sz="2000">
                <a:solidFill>
                  <a:schemeClr val="dk1"/>
                </a:solidFill>
                <a:latin typeface="Maven Pro SemiBold"/>
                <a:ea typeface="Maven Pro SemiBold"/>
                <a:cs typeface="Maven Pro SemiBold"/>
                <a:sym typeface="Maven Pro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ven Pro SemiBold"/>
              <a:buNone/>
              <a:defRPr sz="2400">
                <a:latin typeface="Maven Pro SemiBold"/>
                <a:ea typeface="Maven Pro SemiBold"/>
                <a:cs typeface="Maven Pro SemiBold"/>
                <a:sym typeface="Maven Pro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ven Pro SemiBold"/>
              <a:buNone/>
              <a:defRPr sz="2400">
                <a:latin typeface="Maven Pro SemiBold"/>
                <a:ea typeface="Maven Pro SemiBold"/>
                <a:cs typeface="Maven Pro SemiBold"/>
                <a:sym typeface="Maven Pro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ven Pro SemiBold"/>
              <a:buNone/>
              <a:defRPr sz="2400">
                <a:latin typeface="Maven Pro SemiBold"/>
                <a:ea typeface="Maven Pro SemiBold"/>
                <a:cs typeface="Maven Pro SemiBold"/>
                <a:sym typeface="Maven Pro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ven Pro SemiBold"/>
              <a:buNone/>
              <a:defRPr sz="2400">
                <a:latin typeface="Maven Pro SemiBold"/>
                <a:ea typeface="Maven Pro SemiBold"/>
                <a:cs typeface="Maven Pro SemiBold"/>
                <a:sym typeface="Maven Pro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ven Pro SemiBold"/>
              <a:buNone/>
              <a:defRPr sz="2400">
                <a:latin typeface="Maven Pro SemiBold"/>
                <a:ea typeface="Maven Pro SemiBold"/>
                <a:cs typeface="Maven Pro SemiBold"/>
                <a:sym typeface="Maven Pro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ven Pro SemiBold"/>
              <a:buNone/>
              <a:defRPr sz="2400">
                <a:latin typeface="Maven Pro SemiBold"/>
                <a:ea typeface="Maven Pro SemiBold"/>
                <a:cs typeface="Maven Pro SemiBold"/>
                <a:sym typeface="Maven Pro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ven Pro SemiBold"/>
              <a:buNone/>
              <a:defRPr sz="2400">
                <a:latin typeface="Maven Pro SemiBold"/>
                <a:ea typeface="Maven Pro SemiBold"/>
                <a:cs typeface="Maven Pro SemiBold"/>
                <a:sym typeface="Maven Pro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ven Pro SemiBold"/>
              <a:buNone/>
              <a:defRPr sz="2400">
                <a:latin typeface="Maven Pro SemiBold"/>
                <a:ea typeface="Maven Pro SemiBold"/>
                <a:cs typeface="Maven Pro SemiBold"/>
                <a:sym typeface="Maven Pro SemiBold"/>
              </a:defRPr>
            </a:lvl9pPr>
          </a:lstStyle>
          <a:p/>
        </p:txBody>
      </p:sp>
      <p:sp>
        <p:nvSpPr>
          <p:cNvPr id="41" name="Google Shape;41;p5"/>
          <p:cNvSpPr txBox="1"/>
          <p:nvPr>
            <p:ph idx="4" type="subTitle"/>
          </p:nvPr>
        </p:nvSpPr>
        <p:spPr>
          <a:xfrm>
            <a:off x="4283691" y="1431550"/>
            <a:ext cx="31773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ven Pro SemiBold"/>
              <a:buNone/>
              <a:defRPr sz="2000">
                <a:solidFill>
                  <a:schemeClr val="dk1"/>
                </a:solidFill>
                <a:latin typeface="Maven Pro SemiBold"/>
                <a:ea typeface="Maven Pro SemiBold"/>
                <a:cs typeface="Maven Pro SemiBold"/>
                <a:sym typeface="Maven Pro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ven Pro SemiBold"/>
              <a:buNone/>
              <a:defRPr sz="2400">
                <a:latin typeface="Maven Pro SemiBold"/>
                <a:ea typeface="Maven Pro SemiBold"/>
                <a:cs typeface="Maven Pro SemiBold"/>
                <a:sym typeface="Maven Pro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ven Pro SemiBold"/>
              <a:buNone/>
              <a:defRPr sz="2400">
                <a:latin typeface="Maven Pro SemiBold"/>
                <a:ea typeface="Maven Pro SemiBold"/>
                <a:cs typeface="Maven Pro SemiBold"/>
                <a:sym typeface="Maven Pro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ven Pro SemiBold"/>
              <a:buNone/>
              <a:defRPr sz="2400">
                <a:latin typeface="Maven Pro SemiBold"/>
                <a:ea typeface="Maven Pro SemiBold"/>
                <a:cs typeface="Maven Pro SemiBold"/>
                <a:sym typeface="Maven Pro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ven Pro SemiBold"/>
              <a:buNone/>
              <a:defRPr sz="2400">
                <a:latin typeface="Maven Pro SemiBold"/>
                <a:ea typeface="Maven Pro SemiBold"/>
                <a:cs typeface="Maven Pro SemiBold"/>
                <a:sym typeface="Maven Pro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ven Pro SemiBold"/>
              <a:buNone/>
              <a:defRPr sz="2400">
                <a:latin typeface="Maven Pro SemiBold"/>
                <a:ea typeface="Maven Pro SemiBold"/>
                <a:cs typeface="Maven Pro SemiBold"/>
                <a:sym typeface="Maven Pro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ven Pro SemiBold"/>
              <a:buNone/>
              <a:defRPr sz="2400">
                <a:latin typeface="Maven Pro SemiBold"/>
                <a:ea typeface="Maven Pro SemiBold"/>
                <a:cs typeface="Maven Pro SemiBold"/>
                <a:sym typeface="Maven Pro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ven Pro SemiBold"/>
              <a:buNone/>
              <a:defRPr sz="2400">
                <a:latin typeface="Maven Pro SemiBold"/>
                <a:ea typeface="Maven Pro SemiBold"/>
                <a:cs typeface="Maven Pro SemiBold"/>
                <a:sym typeface="Maven Pro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ven Pro SemiBold"/>
              <a:buNone/>
              <a:defRPr sz="2400">
                <a:latin typeface="Maven Pro SemiBold"/>
                <a:ea typeface="Maven Pro SemiBold"/>
                <a:cs typeface="Maven Pro SemiBold"/>
                <a:sym typeface="Maven Pro SemiBold"/>
              </a:defRPr>
            </a:lvl9pPr>
          </a:lstStyle>
          <a:p/>
        </p:txBody>
      </p:sp>
      <p:pic>
        <p:nvPicPr>
          <p:cNvPr id="42" name="Google Shape;42;p5"/>
          <p:cNvPicPr preferRelativeResize="0"/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6135304" y="2321854"/>
            <a:ext cx="4590925" cy="45909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3" name="Google Shape;43;p5"/>
          <p:cNvGrpSpPr/>
          <p:nvPr/>
        </p:nvGrpSpPr>
        <p:grpSpPr>
          <a:xfrm>
            <a:off x="177775" y="177775"/>
            <a:ext cx="8788500" cy="4787900"/>
            <a:chOff x="177775" y="177775"/>
            <a:chExt cx="8788500" cy="4787900"/>
          </a:xfrm>
        </p:grpSpPr>
        <p:sp>
          <p:nvSpPr>
            <p:cNvPr id="44" name="Google Shape;44;p5"/>
            <p:cNvSpPr/>
            <p:nvPr/>
          </p:nvSpPr>
          <p:spPr>
            <a:xfrm flipH="1">
              <a:off x="8782375" y="177775"/>
              <a:ext cx="183900" cy="1839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5" name="Google Shape;45;p5"/>
            <p:cNvSpPr/>
            <p:nvPr/>
          </p:nvSpPr>
          <p:spPr>
            <a:xfrm flipH="1">
              <a:off x="595290" y="589650"/>
              <a:ext cx="8279060" cy="4280673"/>
            </a:xfrm>
            <a:custGeom>
              <a:rect b="b" l="l" r="r" t="t"/>
              <a:pathLst>
                <a:path extrusionOk="0" h="6560418" w="12175088">
                  <a:moveTo>
                    <a:pt x="12175089" y="6560419"/>
                  </a:moveTo>
                  <a:lnTo>
                    <a:pt x="0" y="6560419"/>
                  </a:lnTo>
                  <a:lnTo>
                    <a:pt x="0" y="0"/>
                  </a:ln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46;p5"/>
            <p:cNvSpPr/>
            <p:nvPr/>
          </p:nvSpPr>
          <p:spPr>
            <a:xfrm flipH="1">
              <a:off x="177775" y="4781775"/>
              <a:ext cx="183900" cy="1839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6"/>
          <p:cNvPicPr preferRelativeResize="0"/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-2416558" y="-2511708"/>
            <a:ext cx="4590925" cy="4590925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6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50" name="Google Shape;50;p6"/>
          <p:cNvGrpSpPr/>
          <p:nvPr/>
        </p:nvGrpSpPr>
        <p:grpSpPr>
          <a:xfrm>
            <a:off x="177775" y="177775"/>
            <a:ext cx="8788500" cy="4787900"/>
            <a:chOff x="177775" y="177775"/>
            <a:chExt cx="8788500" cy="4787900"/>
          </a:xfrm>
        </p:grpSpPr>
        <p:sp>
          <p:nvSpPr>
            <p:cNvPr id="51" name="Google Shape;51;p6"/>
            <p:cNvSpPr/>
            <p:nvPr/>
          </p:nvSpPr>
          <p:spPr>
            <a:xfrm flipH="1">
              <a:off x="8782375" y="177775"/>
              <a:ext cx="183900" cy="1839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2" name="Google Shape;52;p6"/>
            <p:cNvSpPr/>
            <p:nvPr/>
          </p:nvSpPr>
          <p:spPr>
            <a:xfrm flipH="1">
              <a:off x="595290" y="589650"/>
              <a:ext cx="8279060" cy="4280673"/>
            </a:xfrm>
            <a:custGeom>
              <a:rect b="b" l="l" r="r" t="t"/>
              <a:pathLst>
                <a:path extrusionOk="0" h="6560418" w="12175088">
                  <a:moveTo>
                    <a:pt x="12175089" y="6560419"/>
                  </a:moveTo>
                  <a:lnTo>
                    <a:pt x="0" y="6560419"/>
                  </a:lnTo>
                  <a:lnTo>
                    <a:pt x="0" y="0"/>
                  </a:ln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53;p6"/>
            <p:cNvSpPr/>
            <p:nvPr/>
          </p:nvSpPr>
          <p:spPr>
            <a:xfrm flipH="1">
              <a:off x="177775" y="4781775"/>
              <a:ext cx="183900" cy="1839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7"/>
          <p:cNvPicPr preferRelativeResize="0"/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 rot="3437315">
            <a:off x="5651354" y="2486755"/>
            <a:ext cx="4590926" cy="4590926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7"/>
          <p:cNvSpPr/>
          <p:nvPr>
            <p:ph idx="2" type="pic"/>
          </p:nvPr>
        </p:nvSpPr>
        <p:spPr>
          <a:xfrm>
            <a:off x="5619150" y="422100"/>
            <a:ext cx="2923200" cy="41004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" name="Google Shape;57;p7"/>
          <p:cNvSpPr txBox="1"/>
          <p:nvPr>
            <p:ph type="title"/>
          </p:nvPr>
        </p:nvSpPr>
        <p:spPr>
          <a:xfrm>
            <a:off x="713213" y="1151825"/>
            <a:ext cx="42948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8" name="Google Shape;58;p7"/>
          <p:cNvSpPr txBox="1"/>
          <p:nvPr>
            <p:ph idx="1" type="subTitle"/>
          </p:nvPr>
        </p:nvSpPr>
        <p:spPr>
          <a:xfrm>
            <a:off x="713213" y="1693375"/>
            <a:ext cx="4294800" cy="21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/>
        </p:txBody>
      </p:sp>
      <p:grpSp>
        <p:nvGrpSpPr>
          <p:cNvPr id="59" name="Google Shape;59;p7"/>
          <p:cNvGrpSpPr/>
          <p:nvPr/>
        </p:nvGrpSpPr>
        <p:grpSpPr>
          <a:xfrm>
            <a:off x="177775" y="177775"/>
            <a:ext cx="8788500" cy="4787900"/>
            <a:chOff x="177775" y="177775"/>
            <a:chExt cx="8788500" cy="4787900"/>
          </a:xfrm>
        </p:grpSpPr>
        <p:sp>
          <p:nvSpPr>
            <p:cNvPr id="60" name="Google Shape;60;p7"/>
            <p:cNvSpPr/>
            <p:nvPr/>
          </p:nvSpPr>
          <p:spPr>
            <a:xfrm flipH="1" rot="10800000">
              <a:off x="275340" y="269700"/>
              <a:ext cx="8279060" cy="4280673"/>
            </a:xfrm>
            <a:custGeom>
              <a:rect b="b" l="l" r="r" t="t"/>
              <a:pathLst>
                <a:path extrusionOk="0" h="6560418" w="12175088">
                  <a:moveTo>
                    <a:pt x="12175089" y="6560419"/>
                  </a:moveTo>
                  <a:lnTo>
                    <a:pt x="0" y="6560419"/>
                  </a:lnTo>
                  <a:lnTo>
                    <a:pt x="0" y="0"/>
                  </a:ln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61;p7"/>
            <p:cNvSpPr/>
            <p:nvPr/>
          </p:nvSpPr>
          <p:spPr>
            <a:xfrm flipH="1">
              <a:off x="8782375" y="177775"/>
              <a:ext cx="183900" cy="1839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2" name="Google Shape;62;p7"/>
            <p:cNvSpPr/>
            <p:nvPr/>
          </p:nvSpPr>
          <p:spPr>
            <a:xfrm flipH="1">
              <a:off x="177775" y="4781775"/>
              <a:ext cx="183900" cy="1839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8"/>
          <p:cNvSpPr txBox="1"/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pic>
        <p:nvPicPr>
          <p:cNvPr id="65" name="Google Shape;65;p8"/>
          <p:cNvPicPr preferRelativeResize="0"/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-1644958" y="2122129"/>
            <a:ext cx="4590925" cy="45909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6" name="Google Shape;66;p8"/>
          <p:cNvGrpSpPr/>
          <p:nvPr/>
        </p:nvGrpSpPr>
        <p:grpSpPr>
          <a:xfrm>
            <a:off x="177775" y="177775"/>
            <a:ext cx="8788500" cy="4787900"/>
            <a:chOff x="177775" y="177775"/>
            <a:chExt cx="8788500" cy="4787900"/>
          </a:xfrm>
        </p:grpSpPr>
        <p:sp>
          <p:nvSpPr>
            <p:cNvPr id="67" name="Google Shape;67;p8"/>
            <p:cNvSpPr/>
            <p:nvPr/>
          </p:nvSpPr>
          <p:spPr>
            <a:xfrm rot="10800000">
              <a:off x="589650" y="269700"/>
              <a:ext cx="8279060" cy="4280673"/>
            </a:xfrm>
            <a:custGeom>
              <a:rect b="b" l="l" r="r" t="t"/>
              <a:pathLst>
                <a:path extrusionOk="0" h="6560418" w="12175088">
                  <a:moveTo>
                    <a:pt x="12175089" y="6560419"/>
                  </a:moveTo>
                  <a:lnTo>
                    <a:pt x="0" y="6560419"/>
                  </a:lnTo>
                  <a:lnTo>
                    <a:pt x="0" y="0"/>
                  </a:ln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Google Shape;68;p8"/>
            <p:cNvSpPr/>
            <p:nvPr/>
          </p:nvSpPr>
          <p:spPr>
            <a:xfrm>
              <a:off x="177775" y="177775"/>
              <a:ext cx="183900" cy="1839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9" name="Google Shape;69;p8"/>
            <p:cNvSpPr/>
            <p:nvPr/>
          </p:nvSpPr>
          <p:spPr>
            <a:xfrm>
              <a:off x="269700" y="589650"/>
              <a:ext cx="8279060" cy="4280673"/>
            </a:xfrm>
            <a:custGeom>
              <a:rect b="b" l="l" r="r" t="t"/>
              <a:pathLst>
                <a:path extrusionOk="0" h="6560418" w="12175088">
                  <a:moveTo>
                    <a:pt x="12175089" y="6560419"/>
                  </a:moveTo>
                  <a:lnTo>
                    <a:pt x="0" y="6560419"/>
                  </a:lnTo>
                  <a:lnTo>
                    <a:pt x="0" y="0"/>
                  </a:ln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Google Shape;70;p8"/>
            <p:cNvSpPr/>
            <p:nvPr/>
          </p:nvSpPr>
          <p:spPr>
            <a:xfrm>
              <a:off x="8782375" y="4781775"/>
              <a:ext cx="183900" cy="1839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9"/>
          <p:cNvPicPr preferRelativeResize="0"/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5989304" y="-2010646"/>
            <a:ext cx="4590925" cy="4590925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9"/>
          <p:cNvSpPr txBox="1"/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1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4" name="Google Shape;74;p9"/>
          <p:cNvSpPr txBox="1"/>
          <p:nvPr>
            <p:ph idx="1" type="subTitle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grpSp>
        <p:nvGrpSpPr>
          <p:cNvPr id="75" name="Google Shape;75;p9"/>
          <p:cNvGrpSpPr/>
          <p:nvPr/>
        </p:nvGrpSpPr>
        <p:grpSpPr>
          <a:xfrm>
            <a:off x="177775" y="177775"/>
            <a:ext cx="8788500" cy="4787900"/>
            <a:chOff x="177775" y="177775"/>
            <a:chExt cx="8788500" cy="4787900"/>
          </a:xfrm>
        </p:grpSpPr>
        <p:sp>
          <p:nvSpPr>
            <p:cNvPr id="76" name="Google Shape;76;p9"/>
            <p:cNvSpPr/>
            <p:nvPr/>
          </p:nvSpPr>
          <p:spPr>
            <a:xfrm rot="10800000">
              <a:off x="589650" y="269700"/>
              <a:ext cx="8279060" cy="4280673"/>
            </a:xfrm>
            <a:custGeom>
              <a:rect b="b" l="l" r="r" t="t"/>
              <a:pathLst>
                <a:path extrusionOk="0" h="6560418" w="12175088">
                  <a:moveTo>
                    <a:pt x="12175089" y="6560419"/>
                  </a:moveTo>
                  <a:lnTo>
                    <a:pt x="0" y="6560419"/>
                  </a:lnTo>
                  <a:lnTo>
                    <a:pt x="0" y="0"/>
                  </a:ln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Google Shape;77;p9"/>
            <p:cNvSpPr/>
            <p:nvPr/>
          </p:nvSpPr>
          <p:spPr>
            <a:xfrm>
              <a:off x="177775" y="177775"/>
              <a:ext cx="183900" cy="1839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8" name="Google Shape;78;p9"/>
            <p:cNvSpPr/>
            <p:nvPr/>
          </p:nvSpPr>
          <p:spPr>
            <a:xfrm>
              <a:off x="269700" y="589650"/>
              <a:ext cx="8279060" cy="4280673"/>
            </a:xfrm>
            <a:custGeom>
              <a:rect b="b" l="l" r="r" t="t"/>
              <a:pathLst>
                <a:path extrusionOk="0" h="6560418" w="12175088">
                  <a:moveTo>
                    <a:pt x="12175089" y="6560419"/>
                  </a:moveTo>
                  <a:lnTo>
                    <a:pt x="0" y="6560419"/>
                  </a:lnTo>
                  <a:lnTo>
                    <a:pt x="0" y="0"/>
                  </a:ln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Google Shape;79;p9"/>
            <p:cNvSpPr/>
            <p:nvPr/>
          </p:nvSpPr>
          <p:spPr>
            <a:xfrm>
              <a:off x="8782375" y="4781775"/>
              <a:ext cx="183900" cy="1839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0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82" name="Google Shape;82;p10"/>
          <p:cNvSpPr txBox="1"/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Font typeface="Maven Pro SemiBold"/>
              <a:buNone/>
              <a:defRPr b="0">
                <a:latin typeface="Maven Pro SemiBold"/>
                <a:ea typeface="Maven Pro SemiBold"/>
                <a:cs typeface="Maven Pro SemiBold"/>
                <a:sym typeface="Maven Pro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Font typeface="Maven Pro SemiBold"/>
              <a:buNone/>
              <a:defRPr b="0">
                <a:latin typeface="Maven Pro SemiBold"/>
                <a:ea typeface="Maven Pro SemiBold"/>
                <a:cs typeface="Maven Pro SemiBold"/>
                <a:sym typeface="Maven Pro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Font typeface="Maven Pro SemiBold"/>
              <a:buNone/>
              <a:defRPr b="0">
                <a:latin typeface="Maven Pro SemiBold"/>
                <a:ea typeface="Maven Pro SemiBold"/>
                <a:cs typeface="Maven Pro SemiBold"/>
                <a:sym typeface="Maven Pro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Font typeface="Maven Pro SemiBold"/>
              <a:buNone/>
              <a:defRPr b="0">
                <a:latin typeface="Maven Pro SemiBold"/>
                <a:ea typeface="Maven Pro SemiBold"/>
                <a:cs typeface="Maven Pro SemiBold"/>
                <a:sym typeface="Maven Pro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Font typeface="Maven Pro SemiBold"/>
              <a:buNone/>
              <a:defRPr b="0">
                <a:latin typeface="Maven Pro SemiBold"/>
                <a:ea typeface="Maven Pro SemiBold"/>
                <a:cs typeface="Maven Pro SemiBold"/>
                <a:sym typeface="Maven Pro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Font typeface="Maven Pro SemiBold"/>
              <a:buNone/>
              <a:defRPr b="0">
                <a:latin typeface="Maven Pro SemiBold"/>
                <a:ea typeface="Maven Pro SemiBold"/>
                <a:cs typeface="Maven Pro SemiBold"/>
                <a:sym typeface="Maven Pro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Font typeface="Maven Pro SemiBold"/>
              <a:buNone/>
              <a:defRPr b="0">
                <a:latin typeface="Maven Pro SemiBold"/>
                <a:ea typeface="Maven Pro SemiBold"/>
                <a:cs typeface="Maven Pro SemiBold"/>
                <a:sym typeface="Maven Pro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Font typeface="Maven Pro SemiBold"/>
              <a:buNone/>
              <a:defRPr b="0">
                <a:latin typeface="Maven Pro SemiBold"/>
                <a:ea typeface="Maven Pro SemiBold"/>
                <a:cs typeface="Maven Pro SemiBold"/>
                <a:sym typeface="Maven Pro SemiBold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2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ven Pro SemiBold"/>
              <a:buNone/>
              <a:defRPr sz="3000">
                <a:solidFill>
                  <a:schemeClr val="dk1"/>
                </a:solidFill>
                <a:latin typeface="Maven Pro SemiBold"/>
                <a:ea typeface="Maven Pro SemiBold"/>
                <a:cs typeface="Maven Pro SemiBold"/>
                <a:sym typeface="Maven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ven Pro"/>
              <a:buNone/>
              <a:defRPr b="1" sz="30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ven Pro"/>
              <a:buNone/>
              <a:defRPr b="1" sz="30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ven Pro"/>
              <a:buNone/>
              <a:defRPr b="1" sz="30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ven Pro"/>
              <a:buNone/>
              <a:defRPr b="1" sz="30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ven Pro"/>
              <a:buNone/>
              <a:defRPr b="1" sz="30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ven Pro"/>
              <a:buNone/>
              <a:defRPr b="1" sz="30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ven Pro"/>
              <a:buNone/>
              <a:defRPr b="1" sz="30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ven Pro"/>
              <a:buNone/>
              <a:defRPr b="1" sz="30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■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■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■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8.png"/><Relationship Id="rId4" Type="http://schemas.openxmlformats.org/officeDocument/2006/relationships/image" Target="../media/image4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4.png"/><Relationship Id="rId4" Type="http://schemas.openxmlformats.org/officeDocument/2006/relationships/image" Target="../media/image43.png"/><Relationship Id="rId5" Type="http://schemas.openxmlformats.org/officeDocument/2006/relationships/image" Target="../media/image4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8.png"/><Relationship Id="rId4" Type="http://schemas.openxmlformats.org/officeDocument/2006/relationships/image" Target="../media/image23.png"/><Relationship Id="rId5" Type="http://schemas.openxmlformats.org/officeDocument/2006/relationships/image" Target="../media/image33.png"/><Relationship Id="rId6" Type="http://schemas.openxmlformats.org/officeDocument/2006/relationships/image" Target="../media/image1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2.png"/><Relationship Id="rId4" Type="http://schemas.openxmlformats.org/officeDocument/2006/relationships/image" Target="../media/image13.png"/><Relationship Id="rId5" Type="http://schemas.openxmlformats.org/officeDocument/2006/relationships/image" Target="../media/image35.png"/><Relationship Id="rId6" Type="http://schemas.openxmlformats.org/officeDocument/2006/relationships/image" Target="../media/image3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7.png"/><Relationship Id="rId4" Type="http://schemas.openxmlformats.org/officeDocument/2006/relationships/image" Target="../media/image12.png"/><Relationship Id="rId5" Type="http://schemas.openxmlformats.org/officeDocument/2006/relationships/image" Target="../media/image1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5.png"/><Relationship Id="rId4" Type="http://schemas.openxmlformats.org/officeDocument/2006/relationships/image" Target="../media/image37.png"/><Relationship Id="rId5" Type="http://schemas.openxmlformats.org/officeDocument/2006/relationships/image" Target="../media/image39.png"/><Relationship Id="rId6" Type="http://schemas.openxmlformats.org/officeDocument/2006/relationships/image" Target="../media/image1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1.png"/><Relationship Id="rId4" Type="http://schemas.openxmlformats.org/officeDocument/2006/relationships/image" Target="../media/image2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6.png"/><Relationship Id="rId4" Type="http://schemas.openxmlformats.org/officeDocument/2006/relationships/image" Target="../media/image2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1.png"/><Relationship Id="rId4" Type="http://schemas.openxmlformats.org/officeDocument/2006/relationships/image" Target="../media/image3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9.png"/><Relationship Id="rId4" Type="http://schemas.openxmlformats.org/officeDocument/2006/relationships/image" Target="../media/image3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1.png"/><Relationship Id="rId4" Type="http://schemas.openxmlformats.org/officeDocument/2006/relationships/image" Target="../media/image29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2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5.png"/><Relationship Id="rId4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7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4"/>
          <p:cNvSpPr txBox="1"/>
          <p:nvPr>
            <p:ph type="ctrTitle"/>
          </p:nvPr>
        </p:nvSpPr>
        <p:spPr>
          <a:xfrm>
            <a:off x="713225" y="1179613"/>
            <a:ext cx="6350100" cy="144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Stock Prediction with CNN-TA</a:t>
            </a:r>
            <a:endParaRPr/>
          </a:p>
        </p:txBody>
      </p:sp>
      <p:sp>
        <p:nvSpPr>
          <p:cNvPr id="220" name="Google Shape;220;p24"/>
          <p:cNvSpPr txBox="1"/>
          <p:nvPr>
            <p:ph idx="1" type="subTitle"/>
          </p:nvPr>
        </p:nvSpPr>
        <p:spPr>
          <a:xfrm>
            <a:off x="713225" y="4307038"/>
            <a:ext cx="6350100" cy="41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Sezer, Omer &amp; Ozbayoglu, Murat. (2018). Algorithmic Financial Trading with Deep Convolutional Neural Networks: Time Series to Image Conversion Approach.</a:t>
            </a:r>
            <a:endParaRPr sz="1300"/>
          </a:p>
        </p:txBody>
      </p:sp>
      <p:sp>
        <p:nvSpPr>
          <p:cNvPr id="221" name="Google Shape;221;p24"/>
          <p:cNvSpPr txBox="1"/>
          <p:nvPr>
            <p:ph idx="2" type="ctrTitle"/>
          </p:nvPr>
        </p:nvSpPr>
        <p:spPr>
          <a:xfrm>
            <a:off x="713225" y="2628313"/>
            <a:ext cx="6350100" cy="573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By: Emmy Veselinov, Jubayer Ahmed, Eric Li</a:t>
            </a:r>
            <a:endParaRPr sz="19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3"/>
          <p:cNvSpPr txBox="1"/>
          <p:nvPr>
            <p:ph type="title"/>
          </p:nvPr>
        </p:nvSpPr>
        <p:spPr>
          <a:xfrm>
            <a:off x="637024" y="634375"/>
            <a:ext cx="64305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Technical Indicators</a:t>
            </a:r>
            <a:endParaRPr/>
          </a:p>
        </p:txBody>
      </p:sp>
      <p:sp>
        <p:nvSpPr>
          <p:cNvPr id="290" name="Google Shape;290;p33"/>
          <p:cNvSpPr txBox="1"/>
          <p:nvPr>
            <p:ph idx="1" type="subTitle"/>
          </p:nvPr>
        </p:nvSpPr>
        <p:spPr>
          <a:xfrm>
            <a:off x="713213" y="1145275"/>
            <a:ext cx="4294800" cy="21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Nunito"/>
              <a:buChar char="-"/>
            </a:pPr>
            <a:r>
              <a:rPr b="1" lang="en"/>
              <a:t>Goal: 225+ features per trading day</a:t>
            </a:r>
            <a:endParaRPr b="1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6-day Simple Moving Average (SMA)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6-20 day windows (+15 features)</a:t>
            </a:r>
            <a:endParaRPr/>
          </a:p>
        </p:txBody>
      </p:sp>
      <p:pic>
        <p:nvPicPr>
          <p:cNvPr id="291" name="Google Shape;29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2725" y="1840725"/>
            <a:ext cx="8052352" cy="3181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4"/>
          <p:cNvSpPr txBox="1"/>
          <p:nvPr>
            <p:ph type="title"/>
          </p:nvPr>
        </p:nvSpPr>
        <p:spPr>
          <a:xfrm>
            <a:off x="637024" y="634375"/>
            <a:ext cx="64305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Technical Indicators</a:t>
            </a:r>
            <a:endParaRPr/>
          </a:p>
        </p:txBody>
      </p:sp>
      <p:pic>
        <p:nvPicPr>
          <p:cNvPr id="297" name="Google Shape;29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4275" y="1207075"/>
            <a:ext cx="8102200" cy="363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5"/>
          <p:cNvSpPr txBox="1"/>
          <p:nvPr>
            <p:ph type="title"/>
          </p:nvPr>
        </p:nvSpPr>
        <p:spPr>
          <a:xfrm>
            <a:off x="637024" y="634375"/>
            <a:ext cx="64305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Technical Indicators</a:t>
            </a:r>
            <a:endParaRPr/>
          </a:p>
        </p:txBody>
      </p:sp>
      <p:pic>
        <p:nvPicPr>
          <p:cNvPr id="303" name="Google Shape;30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5073" y="1506225"/>
            <a:ext cx="6430501" cy="2913546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35"/>
          <p:cNvSpPr txBox="1"/>
          <p:nvPr>
            <p:ph idx="1" type="subTitle"/>
          </p:nvPr>
        </p:nvSpPr>
        <p:spPr>
          <a:xfrm>
            <a:off x="713213" y="1145275"/>
            <a:ext cx="4294800" cy="21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b="1" lang="en"/>
              <a:t>28 indicators * 15 sliding windows = 420 features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6"/>
          <p:cNvSpPr txBox="1"/>
          <p:nvPr>
            <p:ph type="title"/>
          </p:nvPr>
        </p:nvSpPr>
        <p:spPr>
          <a:xfrm>
            <a:off x="713225" y="1840200"/>
            <a:ext cx="6021300" cy="100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</a:t>
            </a:r>
            <a:r>
              <a:rPr lang="en"/>
              <a:t>. Feature Selection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7"/>
          <p:cNvSpPr txBox="1"/>
          <p:nvPr>
            <p:ph type="title"/>
          </p:nvPr>
        </p:nvSpPr>
        <p:spPr>
          <a:xfrm>
            <a:off x="637024" y="634375"/>
            <a:ext cx="64305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Selecting Top 225 Features</a:t>
            </a:r>
            <a:endParaRPr/>
          </a:p>
        </p:txBody>
      </p:sp>
      <p:sp>
        <p:nvSpPr>
          <p:cNvPr id="315" name="Google Shape;315;p37"/>
          <p:cNvSpPr txBox="1"/>
          <p:nvPr>
            <p:ph idx="1" type="subTitle"/>
          </p:nvPr>
        </p:nvSpPr>
        <p:spPr>
          <a:xfrm>
            <a:off x="713213" y="1145275"/>
            <a:ext cx="4294800" cy="21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Nunito"/>
              <a:buChar char="-"/>
            </a:pPr>
            <a:r>
              <a:rPr b="1" lang="en"/>
              <a:t>15 x 15 image = 225 features</a:t>
            </a:r>
            <a:endParaRPr b="1"/>
          </a:p>
        </p:txBody>
      </p:sp>
      <p:pic>
        <p:nvPicPr>
          <p:cNvPr id="316" name="Google Shape;31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5024" y="1495675"/>
            <a:ext cx="1230025" cy="32450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7" name="Google Shape;317;p37"/>
          <p:cNvCxnSpPr>
            <a:stCxn id="316" idx="3"/>
            <a:endCxn id="318" idx="1"/>
          </p:cNvCxnSpPr>
          <p:nvPr/>
        </p:nvCxnSpPr>
        <p:spPr>
          <a:xfrm>
            <a:off x="2905049" y="3118188"/>
            <a:ext cx="861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18" name="Google Shape;318;p37"/>
          <p:cNvSpPr/>
          <p:nvPr/>
        </p:nvSpPr>
        <p:spPr>
          <a:xfrm>
            <a:off x="3766263" y="2831838"/>
            <a:ext cx="1230000" cy="572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Roboto"/>
                <a:ea typeface="Roboto"/>
                <a:cs typeface="Roboto"/>
                <a:sym typeface="Roboto"/>
              </a:rPr>
              <a:t>Classification based feature selection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19" name="Google Shape;319;p37"/>
          <p:cNvCxnSpPr>
            <a:stCxn id="318" idx="3"/>
            <a:endCxn id="320" idx="1"/>
          </p:cNvCxnSpPr>
          <p:nvPr/>
        </p:nvCxnSpPr>
        <p:spPr>
          <a:xfrm>
            <a:off x="4996263" y="3118188"/>
            <a:ext cx="861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21" name="Google Shape;321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57499" y="1495675"/>
            <a:ext cx="1517040" cy="3245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38"/>
          <p:cNvSpPr txBox="1"/>
          <p:nvPr>
            <p:ph type="title"/>
          </p:nvPr>
        </p:nvSpPr>
        <p:spPr>
          <a:xfrm>
            <a:off x="637024" y="634375"/>
            <a:ext cx="64305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Univariate Feature Selection</a:t>
            </a:r>
            <a:endParaRPr/>
          </a:p>
        </p:txBody>
      </p:sp>
      <p:sp>
        <p:nvSpPr>
          <p:cNvPr id="327" name="Google Shape;327;p38"/>
          <p:cNvSpPr txBox="1"/>
          <p:nvPr>
            <p:ph idx="1" type="subTitle"/>
          </p:nvPr>
        </p:nvSpPr>
        <p:spPr>
          <a:xfrm>
            <a:off x="2424600" y="4162200"/>
            <a:ext cx="4294800" cy="3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High p-values indicate the feature contains no information about the prediction target</a:t>
            </a:r>
            <a:endParaRPr/>
          </a:p>
        </p:txBody>
      </p:sp>
      <p:pic>
        <p:nvPicPr>
          <p:cNvPr id="328" name="Google Shape;32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2325" y="1207087"/>
            <a:ext cx="8428800" cy="291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39"/>
          <p:cNvSpPr txBox="1"/>
          <p:nvPr>
            <p:ph type="title"/>
          </p:nvPr>
        </p:nvSpPr>
        <p:spPr>
          <a:xfrm>
            <a:off x="713225" y="1840200"/>
            <a:ext cx="6021300" cy="100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</a:t>
            </a:r>
            <a:r>
              <a:rPr lang="en"/>
              <a:t>. Training &amp; Evaluation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40"/>
          <p:cNvSpPr txBox="1"/>
          <p:nvPr>
            <p:ph type="title"/>
          </p:nvPr>
        </p:nvSpPr>
        <p:spPr>
          <a:xfrm>
            <a:off x="713213" y="514375"/>
            <a:ext cx="42948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IBM Split Data</a:t>
            </a:r>
            <a:endParaRPr/>
          </a:p>
        </p:txBody>
      </p:sp>
      <p:sp>
        <p:nvSpPr>
          <p:cNvPr id="339" name="Google Shape;339;p40"/>
          <p:cNvSpPr txBox="1"/>
          <p:nvPr>
            <p:ph idx="1" type="subTitle"/>
          </p:nvPr>
        </p:nvSpPr>
        <p:spPr>
          <a:xfrm>
            <a:off x="460300" y="1087075"/>
            <a:ext cx="3038100" cy="21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Model Data: 2004 - 2019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04800" lvl="0" marL="914400" rtl="0" algn="l">
              <a:spcBef>
                <a:spcPts val="0"/>
              </a:spcBef>
              <a:spcAft>
                <a:spcPts val="0"/>
              </a:spcAft>
              <a:buSzPts val="1200"/>
              <a:buAutoNum type="alphaUcParenBoth"/>
            </a:pPr>
            <a:r>
              <a:rPr lang="en"/>
              <a:t>Train: 2180 samples</a:t>
            </a:r>
            <a:endParaRPr/>
          </a:p>
          <a:p>
            <a:pPr indent="-304800" lvl="0" marL="914400" rtl="0" algn="l">
              <a:spcBef>
                <a:spcPts val="0"/>
              </a:spcBef>
              <a:spcAft>
                <a:spcPts val="0"/>
              </a:spcAft>
              <a:buSzPts val="1200"/>
              <a:buAutoNum type="alphaUcParenBoth"/>
            </a:pPr>
            <a:r>
              <a:rPr lang="en"/>
              <a:t>Validation: 935 samples</a:t>
            </a:r>
            <a:endParaRPr/>
          </a:p>
          <a:p>
            <a:pPr indent="-304800" lvl="0" marL="914400" rtl="0" algn="l">
              <a:spcBef>
                <a:spcPts val="0"/>
              </a:spcBef>
              <a:spcAft>
                <a:spcPts val="0"/>
              </a:spcAft>
              <a:buSzPts val="1200"/>
              <a:buAutoNum type="alphaUcParenBoth"/>
            </a:pPr>
            <a:r>
              <a:rPr lang="en"/>
              <a:t>Test: 779 samples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Backtesting Data: 2020 - 2024</a:t>
            </a:r>
            <a:endParaRPr/>
          </a:p>
        </p:txBody>
      </p:sp>
      <p:sp>
        <p:nvSpPr>
          <p:cNvPr id="340" name="Google Shape;340;p40"/>
          <p:cNvSpPr txBox="1"/>
          <p:nvPr>
            <p:ph idx="1" type="subTitle"/>
          </p:nvPr>
        </p:nvSpPr>
        <p:spPr>
          <a:xfrm>
            <a:off x="7650975" y="957325"/>
            <a:ext cx="1251900" cy="30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Backtesting</a:t>
            </a:r>
            <a:endParaRPr/>
          </a:p>
        </p:txBody>
      </p:sp>
      <p:pic>
        <p:nvPicPr>
          <p:cNvPr id="341" name="Google Shape;34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3700" y="1266025"/>
            <a:ext cx="5784576" cy="3282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41"/>
          <p:cNvSpPr txBox="1"/>
          <p:nvPr>
            <p:ph type="title"/>
          </p:nvPr>
        </p:nvSpPr>
        <p:spPr>
          <a:xfrm>
            <a:off x="637024" y="634375"/>
            <a:ext cx="64305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Imbalanced</a:t>
            </a:r>
            <a:r>
              <a:rPr lang="en"/>
              <a:t> Classes</a:t>
            </a:r>
            <a:endParaRPr/>
          </a:p>
        </p:txBody>
      </p:sp>
      <p:pic>
        <p:nvPicPr>
          <p:cNvPr id="347" name="Google Shape;347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0998" y="1388200"/>
            <a:ext cx="4018753" cy="312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2125" y="1670225"/>
            <a:ext cx="3558423" cy="2778625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41"/>
          <p:cNvSpPr txBox="1"/>
          <p:nvPr/>
        </p:nvSpPr>
        <p:spPr>
          <a:xfrm>
            <a:off x="576650" y="1254000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-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Sample Weights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42"/>
          <p:cNvSpPr txBox="1"/>
          <p:nvPr>
            <p:ph type="title"/>
          </p:nvPr>
        </p:nvSpPr>
        <p:spPr>
          <a:xfrm>
            <a:off x="637025" y="634375"/>
            <a:ext cx="80364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Reshape 225 Features Into 15 x 15 Images</a:t>
            </a:r>
            <a:endParaRPr/>
          </a:p>
        </p:txBody>
      </p:sp>
      <p:pic>
        <p:nvPicPr>
          <p:cNvPr id="355" name="Google Shape;355;p42"/>
          <p:cNvPicPr preferRelativeResize="0"/>
          <p:nvPr/>
        </p:nvPicPr>
        <p:blipFill rotWithShape="1">
          <a:blip r:embed="rId3">
            <a:alphaModFix/>
          </a:blip>
          <a:srcRect b="2968" l="3321" r="681" t="2780"/>
          <a:stretch/>
        </p:blipFill>
        <p:spPr>
          <a:xfrm>
            <a:off x="3176083" y="2170300"/>
            <a:ext cx="2257194" cy="21895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42"/>
          <p:cNvPicPr preferRelativeResize="0"/>
          <p:nvPr/>
        </p:nvPicPr>
        <p:blipFill rotWithShape="1">
          <a:blip r:embed="rId4">
            <a:alphaModFix/>
          </a:blip>
          <a:srcRect b="2664" l="3217" r="739" t="2835"/>
          <a:stretch/>
        </p:blipFill>
        <p:spPr>
          <a:xfrm>
            <a:off x="5704975" y="2164675"/>
            <a:ext cx="2200748" cy="2200751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42"/>
          <p:cNvSpPr txBox="1"/>
          <p:nvPr>
            <p:ph idx="4294967295" type="subTitle"/>
          </p:nvPr>
        </p:nvSpPr>
        <p:spPr>
          <a:xfrm>
            <a:off x="720400" y="1800325"/>
            <a:ext cx="2145300" cy="45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Hold</a:t>
            </a:r>
            <a:endParaRPr/>
          </a:p>
        </p:txBody>
      </p:sp>
      <p:sp>
        <p:nvSpPr>
          <p:cNvPr id="358" name="Google Shape;358;p42"/>
          <p:cNvSpPr txBox="1"/>
          <p:nvPr>
            <p:ph idx="4294967295" type="subTitle"/>
          </p:nvPr>
        </p:nvSpPr>
        <p:spPr>
          <a:xfrm>
            <a:off x="3085938" y="1800325"/>
            <a:ext cx="2437500" cy="45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Buy</a:t>
            </a:r>
            <a:endParaRPr/>
          </a:p>
        </p:txBody>
      </p:sp>
      <p:sp>
        <p:nvSpPr>
          <p:cNvPr id="359" name="Google Shape;359;p42"/>
          <p:cNvSpPr txBox="1"/>
          <p:nvPr>
            <p:ph idx="4294967295" type="subTitle"/>
          </p:nvPr>
        </p:nvSpPr>
        <p:spPr>
          <a:xfrm>
            <a:off x="5608350" y="1800325"/>
            <a:ext cx="2437500" cy="45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Sell</a:t>
            </a:r>
            <a:endParaRPr/>
          </a:p>
        </p:txBody>
      </p:sp>
      <p:pic>
        <p:nvPicPr>
          <p:cNvPr id="360" name="Google Shape;360;p42"/>
          <p:cNvPicPr preferRelativeResize="0"/>
          <p:nvPr/>
        </p:nvPicPr>
        <p:blipFill rotWithShape="1">
          <a:blip r:embed="rId5">
            <a:alphaModFix/>
          </a:blip>
          <a:srcRect b="5260" l="5657" r="1595" t="1629"/>
          <a:stretch/>
        </p:blipFill>
        <p:spPr>
          <a:xfrm>
            <a:off x="800275" y="2170300"/>
            <a:ext cx="2200749" cy="2189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5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227" name="Google Shape;227;p25"/>
          <p:cNvSpPr txBox="1"/>
          <p:nvPr>
            <p:ph idx="2" type="title"/>
          </p:nvPr>
        </p:nvSpPr>
        <p:spPr>
          <a:xfrm>
            <a:off x="719975" y="1602403"/>
            <a:ext cx="8031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28" name="Google Shape;228;p25"/>
          <p:cNvSpPr txBox="1"/>
          <p:nvPr>
            <p:ph idx="3" type="title"/>
          </p:nvPr>
        </p:nvSpPr>
        <p:spPr>
          <a:xfrm>
            <a:off x="4650600" y="1602394"/>
            <a:ext cx="8031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229" name="Google Shape;229;p25"/>
          <p:cNvSpPr txBox="1"/>
          <p:nvPr>
            <p:ph idx="4" type="title"/>
          </p:nvPr>
        </p:nvSpPr>
        <p:spPr>
          <a:xfrm>
            <a:off x="719966" y="2407610"/>
            <a:ext cx="8031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30" name="Google Shape;230;p25"/>
          <p:cNvSpPr txBox="1"/>
          <p:nvPr>
            <p:ph idx="5" type="title"/>
          </p:nvPr>
        </p:nvSpPr>
        <p:spPr>
          <a:xfrm>
            <a:off x="4650591" y="2407594"/>
            <a:ext cx="8031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231" name="Google Shape;231;p25"/>
          <p:cNvSpPr txBox="1"/>
          <p:nvPr>
            <p:ph idx="6" type="title"/>
          </p:nvPr>
        </p:nvSpPr>
        <p:spPr>
          <a:xfrm>
            <a:off x="719983" y="3212810"/>
            <a:ext cx="8031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32" name="Google Shape;232;p25"/>
          <p:cNvSpPr txBox="1"/>
          <p:nvPr>
            <p:ph idx="7" type="title"/>
          </p:nvPr>
        </p:nvSpPr>
        <p:spPr>
          <a:xfrm>
            <a:off x="4650608" y="3212794"/>
            <a:ext cx="8031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233" name="Google Shape;233;p25"/>
          <p:cNvSpPr txBox="1"/>
          <p:nvPr>
            <p:ph idx="1" type="subTitle"/>
          </p:nvPr>
        </p:nvSpPr>
        <p:spPr>
          <a:xfrm>
            <a:off x="1523075" y="1602403"/>
            <a:ext cx="25212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234" name="Google Shape;234;p25"/>
          <p:cNvSpPr txBox="1"/>
          <p:nvPr>
            <p:ph idx="8" type="subTitle"/>
          </p:nvPr>
        </p:nvSpPr>
        <p:spPr>
          <a:xfrm>
            <a:off x="1523066" y="2407607"/>
            <a:ext cx="25212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</a:t>
            </a:r>
            <a:endParaRPr/>
          </a:p>
        </p:txBody>
      </p:sp>
      <p:sp>
        <p:nvSpPr>
          <p:cNvPr id="235" name="Google Shape;235;p25"/>
          <p:cNvSpPr txBox="1"/>
          <p:nvPr>
            <p:ph idx="9" type="subTitle"/>
          </p:nvPr>
        </p:nvSpPr>
        <p:spPr>
          <a:xfrm>
            <a:off x="1523074" y="3212800"/>
            <a:ext cx="27168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Engineering</a:t>
            </a:r>
            <a:endParaRPr/>
          </a:p>
        </p:txBody>
      </p:sp>
      <p:sp>
        <p:nvSpPr>
          <p:cNvPr id="236" name="Google Shape;236;p25"/>
          <p:cNvSpPr txBox="1"/>
          <p:nvPr>
            <p:ph idx="13" type="subTitle"/>
          </p:nvPr>
        </p:nvSpPr>
        <p:spPr>
          <a:xfrm>
            <a:off x="5453700" y="1602400"/>
            <a:ext cx="28563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Selection</a:t>
            </a:r>
            <a:endParaRPr/>
          </a:p>
        </p:txBody>
      </p:sp>
      <p:sp>
        <p:nvSpPr>
          <p:cNvPr id="237" name="Google Shape;237;p25"/>
          <p:cNvSpPr txBox="1"/>
          <p:nvPr>
            <p:ph idx="14" type="subTitle"/>
          </p:nvPr>
        </p:nvSpPr>
        <p:spPr>
          <a:xfrm>
            <a:off x="5453701" y="2407600"/>
            <a:ext cx="27636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 &amp; Evaluation</a:t>
            </a:r>
            <a:endParaRPr/>
          </a:p>
        </p:txBody>
      </p:sp>
      <p:sp>
        <p:nvSpPr>
          <p:cNvPr id="238" name="Google Shape;238;p25"/>
          <p:cNvSpPr txBox="1"/>
          <p:nvPr>
            <p:ph idx="15" type="subTitle"/>
          </p:nvPr>
        </p:nvSpPr>
        <p:spPr>
          <a:xfrm>
            <a:off x="5453708" y="3212794"/>
            <a:ext cx="25212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Backtests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43"/>
          <p:cNvSpPr txBox="1"/>
          <p:nvPr>
            <p:ph type="title"/>
          </p:nvPr>
        </p:nvSpPr>
        <p:spPr>
          <a:xfrm>
            <a:off x="637024" y="634375"/>
            <a:ext cx="64305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Original CNN-TA Model</a:t>
            </a:r>
            <a:endParaRPr/>
          </a:p>
        </p:txBody>
      </p:sp>
      <p:pic>
        <p:nvPicPr>
          <p:cNvPr id="366" name="Google Shape;366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64175" y="461600"/>
            <a:ext cx="1533976" cy="4025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7025" y="1494057"/>
            <a:ext cx="3476226" cy="28915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22287" y="1222900"/>
            <a:ext cx="2832849" cy="2419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48800" y="3658575"/>
            <a:ext cx="2779824" cy="96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44"/>
          <p:cNvSpPr txBox="1"/>
          <p:nvPr>
            <p:ph type="title"/>
          </p:nvPr>
        </p:nvSpPr>
        <p:spPr>
          <a:xfrm>
            <a:off x="637024" y="634375"/>
            <a:ext cx="64305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 CNN-TA Model</a:t>
            </a:r>
            <a:endParaRPr/>
          </a:p>
        </p:txBody>
      </p:sp>
      <p:pic>
        <p:nvPicPr>
          <p:cNvPr id="375" name="Google Shape;375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4750" y="542200"/>
            <a:ext cx="1430726" cy="39964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44"/>
          <p:cNvPicPr preferRelativeResize="0"/>
          <p:nvPr/>
        </p:nvPicPr>
        <p:blipFill rotWithShape="1">
          <a:blip r:embed="rId4">
            <a:alphaModFix/>
          </a:blip>
          <a:srcRect b="0" l="0" r="0" t="1312"/>
          <a:stretch/>
        </p:blipFill>
        <p:spPr>
          <a:xfrm>
            <a:off x="4232712" y="3622200"/>
            <a:ext cx="2797125" cy="99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8900" y="1475701"/>
            <a:ext cx="3489300" cy="289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56087" y="1153134"/>
            <a:ext cx="2750376" cy="23367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45"/>
          <p:cNvSpPr txBox="1"/>
          <p:nvPr>
            <p:ph type="title"/>
          </p:nvPr>
        </p:nvSpPr>
        <p:spPr>
          <a:xfrm>
            <a:off x="713225" y="1840200"/>
            <a:ext cx="7480800" cy="100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</a:t>
            </a:r>
            <a:r>
              <a:rPr lang="en"/>
              <a:t>. Backtests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46"/>
          <p:cNvSpPr txBox="1"/>
          <p:nvPr>
            <p:ph type="title"/>
          </p:nvPr>
        </p:nvSpPr>
        <p:spPr>
          <a:xfrm>
            <a:off x="637024" y="634375"/>
            <a:ext cx="64305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Backtesting</a:t>
            </a:r>
            <a:endParaRPr/>
          </a:p>
        </p:txBody>
      </p:sp>
      <p:sp>
        <p:nvSpPr>
          <p:cNvPr id="389" name="Google Shape;389;p46"/>
          <p:cNvSpPr txBox="1"/>
          <p:nvPr>
            <p:ph idx="1" type="subTitle"/>
          </p:nvPr>
        </p:nvSpPr>
        <p:spPr>
          <a:xfrm>
            <a:off x="713225" y="1145275"/>
            <a:ext cx="4294800" cy="47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New CNN-TA plot on IBM </a:t>
            </a:r>
            <a:endParaRPr/>
          </a:p>
        </p:txBody>
      </p:sp>
      <p:pic>
        <p:nvPicPr>
          <p:cNvPr id="390" name="Google Shape;39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32475" y="1525246"/>
            <a:ext cx="1112575" cy="2562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0775" y="1525251"/>
            <a:ext cx="5782077" cy="3167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24525" y="4213875"/>
            <a:ext cx="1928475" cy="25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47"/>
          <p:cNvSpPr txBox="1"/>
          <p:nvPr>
            <p:ph type="title"/>
          </p:nvPr>
        </p:nvSpPr>
        <p:spPr>
          <a:xfrm>
            <a:off x="637024" y="634375"/>
            <a:ext cx="64305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Backtesting</a:t>
            </a:r>
            <a:endParaRPr/>
          </a:p>
        </p:txBody>
      </p:sp>
      <p:sp>
        <p:nvSpPr>
          <p:cNvPr id="398" name="Google Shape;398;p47"/>
          <p:cNvSpPr txBox="1"/>
          <p:nvPr>
            <p:ph idx="1" type="subTitle"/>
          </p:nvPr>
        </p:nvSpPr>
        <p:spPr>
          <a:xfrm>
            <a:off x="713225" y="1145275"/>
            <a:ext cx="4294800" cy="47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New CNN-TA plot on AMZN </a:t>
            </a:r>
            <a:endParaRPr/>
          </a:p>
        </p:txBody>
      </p:sp>
      <p:pic>
        <p:nvPicPr>
          <p:cNvPr id="399" name="Google Shape;399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3225" y="1616575"/>
            <a:ext cx="5659126" cy="309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72913" y="2366738"/>
            <a:ext cx="1571500" cy="2123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60552" y="855999"/>
            <a:ext cx="1867074" cy="1510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p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60550" y="4573750"/>
            <a:ext cx="1996225" cy="25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48"/>
          <p:cNvSpPr txBox="1"/>
          <p:nvPr>
            <p:ph type="title"/>
          </p:nvPr>
        </p:nvSpPr>
        <p:spPr>
          <a:xfrm>
            <a:off x="637024" y="634375"/>
            <a:ext cx="64305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Classification on Animals</a:t>
            </a:r>
            <a:endParaRPr/>
          </a:p>
        </p:txBody>
      </p:sp>
      <p:sp>
        <p:nvSpPr>
          <p:cNvPr id="408" name="Google Shape;408;p48"/>
          <p:cNvSpPr txBox="1"/>
          <p:nvPr>
            <p:ph idx="1" type="subTitle"/>
          </p:nvPr>
        </p:nvSpPr>
        <p:spPr>
          <a:xfrm>
            <a:off x="1297500" y="4535175"/>
            <a:ext cx="6549000" cy="37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dataset with three classes (bird, dog, horse)</a:t>
            </a:r>
            <a:endParaRPr/>
          </a:p>
        </p:txBody>
      </p:sp>
      <p:pic>
        <p:nvPicPr>
          <p:cNvPr id="409" name="Google Shape;40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8150" y="1207075"/>
            <a:ext cx="3799950" cy="3131583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38101" y="1207075"/>
            <a:ext cx="3799945" cy="313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49"/>
          <p:cNvSpPr txBox="1"/>
          <p:nvPr>
            <p:ph type="title"/>
          </p:nvPr>
        </p:nvSpPr>
        <p:spPr>
          <a:xfrm>
            <a:off x="637024" y="634375"/>
            <a:ext cx="64305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CIFAR10 Dataset Processing</a:t>
            </a:r>
            <a:endParaRPr/>
          </a:p>
        </p:txBody>
      </p:sp>
      <p:sp>
        <p:nvSpPr>
          <p:cNvPr id="416" name="Google Shape;416;p49"/>
          <p:cNvSpPr txBox="1"/>
          <p:nvPr>
            <p:ph idx="1" type="subTitle"/>
          </p:nvPr>
        </p:nvSpPr>
        <p:spPr>
          <a:xfrm>
            <a:off x="1483805" y="4484675"/>
            <a:ext cx="6176400" cy="45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CIFAR10 image set </a:t>
            </a:r>
            <a:r>
              <a:rPr lang="en"/>
              <a:t>containing 10 classes of images</a:t>
            </a:r>
            <a:endParaRPr/>
          </a:p>
        </p:txBody>
      </p:sp>
      <p:pic>
        <p:nvPicPr>
          <p:cNvPr id="417" name="Google Shape;417;p49"/>
          <p:cNvPicPr preferRelativeResize="0"/>
          <p:nvPr/>
        </p:nvPicPr>
        <p:blipFill rotWithShape="1">
          <a:blip r:embed="rId3">
            <a:alphaModFix/>
          </a:blip>
          <a:srcRect b="0" l="0" r="0" t="1922"/>
          <a:stretch/>
        </p:blipFill>
        <p:spPr>
          <a:xfrm>
            <a:off x="2459275" y="1207075"/>
            <a:ext cx="4225450" cy="321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50"/>
          <p:cNvSpPr txBox="1"/>
          <p:nvPr>
            <p:ph type="title"/>
          </p:nvPr>
        </p:nvSpPr>
        <p:spPr>
          <a:xfrm>
            <a:off x="637024" y="634375"/>
            <a:ext cx="64305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CIFAR10 Dataset Processing</a:t>
            </a:r>
            <a:endParaRPr/>
          </a:p>
        </p:txBody>
      </p:sp>
      <p:sp>
        <p:nvSpPr>
          <p:cNvPr id="423" name="Google Shape;423;p50"/>
          <p:cNvSpPr txBox="1"/>
          <p:nvPr>
            <p:ph idx="1" type="subTitle"/>
          </p:nvPr>
        </p:nvSpPr>
        <p:spPr>
          <a:xfrm>
            <a:off x="1483805" y="4484675"/>
            <a:ext cx="6176400" cy="45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Resize CIFAR10 images from 32x32 to 15x15</a:t>
            </a:r>
            <a:endParaRPr/>
          </a:p>
        </p:txBody>
      </p:sp>
      <p:pic>
        <p:nvPicPr>
          <p:cNvPr id="424" name="Google Shape;424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3725" y="1113425"/>
            <a:ext cx="3799950" cy="3116584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4025" y="1113425"/>
            <a:ext cx="3799950" cy="31315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51"/>
          <p:cNvSpPr txBox="1"/>
          <p:nvPr>
            <p:ph type="title"/>
          </p:nvPr>
        </p:nvSpPr>
        <p:spPr>
          <a:xfrm>
            <a:off x="637024" y="634375"/>
            <a:ext cx="64305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Trained CNN Performance</a:t>
            </a:r>
            <a:endParaRPr/>
          </a:p>
        </p:txBody>
      </p:sp>
      <p:sp>
        <p:nvSpPr>
          <p:cNvPr id="431" name="Google Shape;431;p51"/>
          <p:cNvSpPr txBox="1"/>
          <p:nvPr>
            <p:ph idx="1" type="subTitle"/>
          </p:nvPr>
        </p:nvSpPr>
        <p:spPr>
          <a:xfrm>
            <a:off x="1682104" y="4517625"/>
            <a:ext cx="5779800" cy="35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CNN trained on three classes of animals</a:t>
            </a:r>
            <a:endParaRPr/>
          </a:p>
        </p:txBody>
      </p:sp>
      <p:pic>
        <p:nvPicPr>
          <p:cNvPr id="432" name="Google Shape;432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6413" y="1416025"/>
            <a:ext cx="3831187" cy="2892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52"/>
          <p:cNvSpPr txBox="1"/>
          <p:nvPr>
            <p:ph type="title"/>
          </p:nvPr>
        </p:nvSpPr>
        <p:spPr>
          <a:xfrm>
            <a:off x="637024" y="634375"/>
            <a:ext cx="64305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Trained CNN Performance</a:t>
            </a:r>
            <a:endParaRPr/>
          </a:p>
        </p:txBody>
      </p:sp>
      <p:pic>
        <p:nvPicPr>
          <p:cNvPr id="438" name="Google Shape;438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7025" y="1135650"/>
            <a:ext cx="3639624" cy="311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p52"/>
          <p:cNvPicPr preferRelativeResize="0"/>
          <p:nvPr/>
        </p:nvPicPr>
        <p:blipFill rotWithShape="1">
          <a:blip r:embed="rId4">
            <a:alphaModFix/>
          </a:blip>
          <a:srcRect b="0" l="0" r="18725" t="0"/>
          <a:stretch/>
        </p:blipFill>
        <p:spPr>
          <a:xfrm>
            <a:off x="4497250" y="1903275"/>
            <a:ext cx="3884250" cy="157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6"/>
          <p:cNvSpPr txBox="1"/>
          <p:nvPr>
            <p:ph type="title"/>
          </p:nvPr>
        </p:nvSpPr>
        <p:spPr>
          <a:xfrm>
            <a:off x="713225" y="1840200"/>
            <a:ext cx="5603400" cy="100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r>
              <a:rPr lang="en"/>
              <a:t>. Introduction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53"/>
          <p:cNvSpPr txBox="1"/>
          <p:nvPr>
            <p:ph type="title"/>
          </p:nvPr>
        </p:nvSpPr>
        <p:spPr>
          <a:xfrm>
            <a:off x="637024" y="634375"/>
            <a:ext cx="64305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Financial </a:t>
            </a:r>
            <a:r>
              <a:rPr lang="en"/>
              <a:t>CNN Performance</a:t>
            </a:r>
            <a:endParaRPr/>
          </a:p>
        </p:txBody>
      </p:sp>
      <p:pic>
        <p:nvPicPr>
          <p:cNvPr id="445" name="Google Shape;445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313" y="1207075"/>
            <a:ext cx="3831187" cy="327379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6" name="Google Shape;446;p53"/>
          <p:cNvPicPr preferRelativeResize="0"/>
          <p:nvPr/>
        </p:nvPicPr>
        <p:blipFill rotWithShape="1">
          <a:blip r:embed="rId4">
            <a:alphaModFix/>
          </a:blip>
          <a:srcRect b="0" l="0" r="6768" t="7697"/>
          <a:stretch/>
        </p:blipFill>
        <p:spPr>
          <a:xfrm>
            <a:off x="4420575" y="2007976"/>
            <a:ext cx="4294800" cy="16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54"/>
          <p:cNvSpPr txBox="1"/>
          <p:nvPr>
            <p:ph type="title"/>
          </p:nvPr>
        </p:nvSpPr>
        <p:spPr>
          <a:xfrm>
            <a:off x="637024" y="634375"/>
            <a:ext cx="64305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CNN Classification </a:t>
            </a:r>
            <a:endParaRPr/>
          </a:p>
        </p:txBody>
      </p:sp>
      <p:pic>
        <p:nvPicPr>
          <p:cNvPr id="452" name="Google Shape;452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8950" y="1158637"/>
            <a:ext cx="3639624" cy="311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3" name="Google Shape;453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7575" y="1087875"/>
            <a:ext cx="3805225" cy="325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55"/>
          <p:cNvSpPr txBox="1"/>
          <p:nvPr>
            <p:ph type="title"/>
          </p:nvPr>
        </p:nvSpPr>
        <p:spPr>
          <a:xfrm>
            <a:off x="713225" y="1840200"/>
            <a:ext cx="7480800" cy="100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7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Related Work</a:t>
            </a:r>
            <a:endParaRPr/>
          </a:p>
        </p:txBody>
      </p:sp>
      <p:sp>
        <p:nvSpPr>
          <p:cNvPr id="249" name="Google Shape;249;p27"/>
          <p:cNvSpPr txBox="1"/>
          <p:nvPr>
            <p:ph idx="4" type="subTitle"/>
          </p:nvPr>
        </p:nvSpPr>
        <p:spPr>
          <a:xfrm>
            <a:off x="720000" y="1240125"/>
            <a:ext cx="2437500" cy="45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CNN-TA</a:t>
            </a:r>
            <a:endParaRPr/>
          </a:p>
        </p:txBody>
      </p:sp>
      <p:sp>
        <p:nvSpPr>
          <p:cNvPr id="250" name="Google Shape;250;p27"/>
          <p:cNvSpPr txBox="1"/>
          <p:nvPr>
            <p:ph idx="1" type="subTitle"/>
          </p:nvPr>
        </p:nvSpPr>
        <p:spPr>
          <a:xfrm>
            <a:off x="713225" y="1694925"/>
            <a:ext cx="6571200" cy="15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Implements a CNN on 2D images constructed from 1D financial time series.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Creates 15x15 (225 features) images per trading day for training.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Predicts Buy/Sell/Hold classes.</a:t>
            </a:r>
            <a:endParaRPr/>
          </a:p>
        </p:txBody>
      </p:sp>
      <p:sp>
        <p:nvSpPr>
          <p:cNvPr id="251" name="Google Shape;251;p27"/>
          <p:cNvSpPr txBox="1"/>
          <p:nvPr>
            <p:ph idx="4294967295" type="subTitle"/>
          </p:nvPr>
        </p:nvSpPr>
        <p:spPr>
          <a:xfrm>
            <a:off x="713225" y="4307038"/>
            <a:ext cx="6350100" cy="41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Sezer, Omer &amp; Ozbayoglu, Murat. (2018). Algorithmic Financial Trading with Deep Convolutional Neural Networks: Time Series to Image Conversion Approach.</a:t>
            </a:r>
            <a:endParaRPr sz="1300"/>
          </a:p>
        </p:txBody>
      </p:sp>
      <p:pic>
        <p:nvPicPr>
          <p:cNvPr id="252" name="Google Shape;25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8275" y="2508550"/>
            <a:ext cx="4143375" cy="162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7292" y="2508550"/>
            <a:ext cx="3552435" cy="1628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8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Architecture</a:t>
            </a:r>
            <a:endParaRPr/>
          </a:p>
        </p:txBody>
      </p:sp>
      <p:pic>
        <p:nvPicPr>
          <p:cNvPr id="259" name="Google Shape;25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7150" y="1819100"/>
            <a:ext cx="8642652" cy="150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9"/>
          <p:cNvSpPr txBox="1"/>
          <p:nvPr>
            <p:ph type="title"/>
          </p:nvPr>
        </p:nvSpPr>
        <p:spPr>
          <a:xfrm>
            <a:off x="713225" y="1840200"/>
            <a:ext cx="7480800" cy="100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 Data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0"/>
          <p:cNvSpPr txBox="1"/>
          <p:nvPr>
            <p:ph type="title"/>
          </p:nvPr>
        </p:nvSpPr>
        <p:spPr>
          <a:xfrm>
            <a:off x="713213" y="1151825"/>
            <a:ext cx="42948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IBM Data</a:t>
            </a:r>
            <a:endParaRPr/>
          </a:p>
        </p:txBody>
      </p:sp>
      <p:sp>
        <p:nvSpPr>
          <p:cNvPr id="270" name="Google Shape;270;p30"/>
          <p:cNvSpPr txBox="1"/>
          <p:nvPr>
            <p:ph idx="1" type="subTitle"/>
          </p:nvPr>
        </p:nvSpPr>
        <p:spPr>
          <a:xfrm>
            <a:off x="713223" y="1693375"/>
            <a:ext cx="3642600" cy="21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20 years of data from the Yahoo Finance API  (2004 - 2024)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8 features: </a:t>
            </a:r>
            <a:endParaRPr/>
          </a:p>
          <a:p>
            <a:pPr indent="-304800" lvl="0" marL="914400" rtl="0" algn="l">
              <a:spcBef>
                <a:spcPts val="0"/>
              </a:spcBef>
              <a:spcAft>
                <a:spcPts val="0"/>
              </a:spcAft>
              <a:buSzPts val="1200"/>
              <a:buAutoNum type="alphaUcParenR"/>
            </a:pPr>
            <a:r>
              <a:rPr lang="en"/>
              <a:t>Date</a:t>
            </a:r>
            <a:endParaRPr/>
          </a:p>
          <a:p>
            <a:pPr indent="-304800" lvl="0" marL="914400" rtl="0" algn="l">
              <a:spcBef>
                <a:spcPts val="0"/>
              </a:spcBef>
              <a:spcAft>
                <a:spcPts val="0"/>
              </a:spcAft>
              <a:buSzPts val="1200"/>
              <a:buAutoNum type="alphaUcParenR"/>
            </a:pPr>
            <a:r>
              <a:rPr lang="en"/>
              <a:t>Open, High, Low, Close, Volume (OHLCV)</a:t>
            </a:r>
            <a:endParaRPr/>
          </a:p>
          <a:p>
            <a:pPr indent="-304800" lvl="0" marL="914400" rtl="0" algn="l">
              <a:spcBef>
                <a:spcPts val="0"/>
              </a:spcBef>
              <a:spcAft>
                <a:spcPts val="0"/>
              </a:spcAft>
              <a:buSzPts val="1200"/>
              <a:buAutoNum type="alphaUcParenR"/>
            </a:pPr>
            <a:r>
              <a:rPr lang="en"/>
              <a:t>Adj. Close, Adj. Ratio</a:t>
            </a:r>
            <a:endParaRPr/>
          </a:p>
        </p:txBody>
      </p:sp>
      <p:pic>
        <p:nvPicPr>
          <p:cNvPr id="271" name="Google Shape;27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20739" y="926950"/>
            <a:ext cx="4243260" cy="3477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1"/>
          <p:cNvSpPr txBox="1"/>
          <p:nvPr>
            <p:ph type="title"/>
          </p:nvPr>
        </p:nvSpPr>
        <p:spPr>
          <a:xfrm>
            <a:off x="713225" y="1840200"/>
            <a:ext cx="7480800" cy="100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r>
              <a:rPr lang="en"/>
              <a:t>. </a:t>
            </a:r>
            <a:r>
              <a:rPr lang="en"/>
              <a:t>Feature</a:t>
            </a:r>
            <a:r>
              <a:rPr lang="en"/>
              <a:t> Engineering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2"/>
          <p:cNvSpPr txBox="1"/>
          <p:nvPr>
            <p:ph type="title"/>
          </p:nvPr>
        </p:nvSpPr>
        <p:spPr>
          <a:xfrm>
            <a:off x="713213" y="572600"/>
            <a:ext cx="42948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Labeling the Data</a:t>
            </a:r>
            <a:endParaRPr/>
          </a:p>
        </p:txBody>
      </p:sp>
      <p:pic>
        <p:nvPicPr>
          <p:cNvPr id="282" name="Google Shape;28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8526" y="1822451"/>
            <a:ext cx="3387699" cy="270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00125" y="1185550"/>
            <a:ext cx="3876598" cy="3087300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32"/>
          <p:cNvSpPr txBox="1"/>
          <p:nvPr>
            <p:ph idx="1" type="subTitle"/>
          </p:nvPr>
        </p:nvSpPr>
        <p:spPr>
          <a:xfrm>
            <a:off x="713223" y="1037950"/>
            <a:ext cx="3573000" cy="129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Hold: 0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Buy: 1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Sell: 2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and Elegant Gradients Pitch Deck by Slidesgo">
  <a:themeElements>
    <a:clrScheme name="Simple Light">
      <a:dk1>
        <a:srgbClr val="191919"/>
      </a:dk1>
      <a:lt1>
        <a:srgbClr val="FFFFFF"/>
      </a:lt1>
      <a:dk2>
        <a:srgbClr val="8F5DE4"/>
      </a:dk2>
      <a:lt2>
        <a:srgbClr val="EBDCFA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